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71" r:id="rId1"/>
  </p:sldMasterIdLst>
  <p:sldIdLst>
    <p:sldId id="256" r:id="rId2"/>
    <p:sldId id="260" r:id="rId3"/>
    <p:sldId id="261" r:id="rId4"/>
    <p:sldId id="262" r:id="rId5"/>
    <p:sldId id="263" r:id="rId6"/>
    <p:sldId id="264"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9644"/>
    <a:srgbClr val="0099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11" autoAdjust="0"/>
    <p:restoredTop sz="94660"/>
  </p:normalViewPr>
  <p:slideViewPr>
    <p:cSldViewPr snapToGrid="0" showGuides="1">
      <p:cViewPr varScale="1">
        <p:scale>
          <a:sx n="114" d="100"/>
          <a:sy n="114" d="100"/>
        </p:scale>
        <p:origin x="696" y="84"/>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12" name="Immagine 11">
            <a:extLst>
              <a:ext uri="{FF2B5EF4-FFF2-40B4-BE49-F238E27FC236}">
                <a16:creationId xmlns:a16="http://schemas.microsoft.com/office/drawing/2014/main" id="{021E3482-5B2A-4649-8684-EFE53AF26E45}"/>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0"/>
            <a:ext cx="481013" cy="450057"/>
          </a:xfrm>
          <a:prstGeom prst="rect">
            <a:avLst/>
          </a:prstGeom>
        </p:spPr>
      </p:pic>
      <p:pic>
        <p:nvPicPr>
          <p:cNvPr id="13" name="Immagine 12">
            <a:extLst>
              <a:ext uri="{FF2B5EF4-FFF2-40B4-BE49-F238E27FC236}">
                <a16:creationId xmlns:a16="http://schemas.microsoft.com/office/drawing/2014/main" id="{3D85EE18-5802-4AD5-8A49-6A1537BAB1AF}"/>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404880"/>
            <a:ext cx="469106" cy="454819"/>
          </a:xfrm>
          <a:prstGeom prst="rect">
            <a:avLst/>
          </a:prstGeom>
        </p:spPr>
      </p:pic>
      <p:pic>
        <p:nvPicPr>
          <p:cNvPr id="14" name="Immagine 13">
            <a:extLst>
              <a:ext uri="{FF2B5EF4-FFF2-40B4-BE49-F238E27FC236}">
                <a16:creationId xmlns:a16="http://schemas.microsoft.com/office/drawing/2014/main" id="{32DBA50A-58DD-44EA-8196-550152B6C221}"/>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819686"/>
            <a:ext cx="481013" cy="450057"/>
          </a:xfrm>
          <a:prstGeom prst="rect">
            <a:avLst/>
          </a:prstGeom>
        </p:spPr>
      </p:pic>
      <p:pic>
        <p:nvPicPr>
          <p:cNvPr id="15" name="Immagine 14">
            <a:extLst>
              <a:ext uri="{FF2B5EF4-FFF2-40B4-BE49-F238E27FC236}">
                <a16:creationId xmlns:a16="http://schemas.microsoft.com/office/drawing/2014/main" id="{E1D5DCD6-57AD-4FB7-BDA8-2DC8364B3264}"/>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1224566"/>
            <a:ext cx="469106" cy="454819"/>
          </a:xfrm>
          <a:prstGeom prst="rect">
            <a:avLst/>
          </a:prstGeom>
        </p:spPr>
      </p:pic>
      <p:pic>
        <p:nvPicPr>
          <p:cNvPr id="16" name="Immagine 15">
            <a:extLst>
              <a:ext uri="{FF2B5EF4-FFF2-40B4-BE49-F238E27FC236}">
                <a16:creationId xmlns:a16="http://schemas.microsoft.com/office/drawing/2014/main" id="{3A062272-D4AA-4F0C-92BD-1AA562B585BB}"/>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1634610"/>
            <a:ext cx="481013" cy="450057"/>
          </a:xfrm>
          <a:prstGeom prst="rect">
            <a:avLst/>
          </a:prstGeom>
        </p:spPr>
      </p:pic>
      <p:pic>
        <p:nvPicPr>
          <p:cNvPr id="17" name="Immagine 16">
            <a:extLst>
              <a:ext uri="{FF2B5EF4-FFF2-40B4-BE49-F238E27FC236}">
                <a16:creationId xmlns:a16="http://schemas.microsoft.com/office/drawing/2014/main" id="{7FD7C5B7-E197-43CE-8CCD-650865984B44}"/>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2039490"/>
            <a:ext cx="469106" cy="454819"/>
          </a:xfrm>
          <a:prstGeom prst="rect">
            <a:avLst/>
          </a:prstGeom>
        </p:spPr>
      </p:pic>
      <p:pic>
        <p:nvPicPr>
          <p:cNvPr id="18" name="Immagine 17">
            <a:extLst>
              <a:ext uri="{FF2B5EF4-FFF2-40B4-BE49-F238E27FC236}">
                <a16:creationId xmlns:a16="http://schemas.microsoft.com/office/drawing/2014/main" id="{4B50AA3E-5E11-44DB-8243-FE1A137D7250}"/>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2454296"/>
            <a:ext cx="481013" cy="450057"/>
          </a:xfrm>
          <a:prstGeom prst="rect">
            <a:avLst/>
          </a:prstGeom>
        </p:spPr>
      </p:pic>
      <p:pic>
        <p:nvPicPr>
          <p:cNvPr id="19" name="Immagine 18">
            <a:extLst>
              <a:ext uri="{FF2B5EF4-FFF2-40B4-BE49-F238E27FC236}">
                <a16:creationId xmlns:a16="http://schemas.microsoft.com/office/drawing/2014/main" id="{26A1A86F-A783-477E-A5D8-724B2449310D}"/>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2859176"/>
            <a:ext cx="469106" cy="454819"/>
          </a:xfrm>
          <a:prstGeom prst="rect">
            <a:avLst/>
          </a:prstGeom>
        </p:spPr>
      </p:pic>
      <p:pic>
        <p:nvPicPr>
          <p:cNvPr id="20" name="Immagine 19">
            <a:extLst>
              <a:ext uri="{FF2B5EF4-FFF2-40B4-BE49-F238E27FC236}">
                <a16:creationId xmlns:a16="http://schemas.microsoft.com/office/drawing/2014/main" id="{82EEF859-A3EF-4102-912B-BB9604B24FF1}"/>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3269220"/>
            <a:ext cx="481013" cy="450057"/>
          </a:xfrm>
          <a:prstGeom prst="rect">
            <a:avLst/>
          </a:prstGeom>
        </p:spPr>
      </p:pic>
      <p:pic>
        <p:nvPicPr>
          <p:cNvPr id="21" name="Immagine 20">
            <a:extLst>
              <a:ext uri="{FF2B5EF4-FFF2-40B4-BE49-F238E27FC236}">
                <a16:creationId xmlns:a16="http://schemas.microsoft.com/office/drawing/2014/main" id="{310A76C2-1FF5-453A-B925-F5656F1AABEF}"/>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3674100"/>
            <a:ext cx="469106" cy="454819"/>
          </a:xfrm>
          <a:prstGeom prst="rect">
            <a:avLst/>
          </a:prstGeom>
        </p:spPr>
      </p:pic>
      <p:pic>
        <p:nvPicPr>
          <p:cNvPr id="22" name="Immagine 21">
            <a:extLst>
              <a:ext uri="{FF2B5EF4-FFF2-40B4-BE49-F238E27FC236}">
                <a16:creationId xmlns:a16="http://schemas.microsoft.com/office/drawing/2014/main" id="{5C3D6A7A-B378-4231-B8C5-A766AE36131F}"/>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4088906"/>
            <a:ext cx="481013" cy="450057"/>
          </a:xfrm>
          <a:prstGeom prst="rect">
            <a:avLst/>
          </a:prstGeom>
        </p:spPr>
      </p:pic>
      <p:pic>
        <p:nvPicPr>
          <p:cNvPr id="23" name="Immagine 22">
            <a:extLst>
              <a:ext uri="{FF2B5EF4-FFF2-40B4-BE49-F238E27FC236}">
                <a16:creationId xmlns:a16="http://schemas.microsoft.com/office/drawing/2014/main" id="{3858F39C-493F-4309-AD62-C497F5AC0D70}"/>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4493786"/>
            <a:ext cx="469106" cy="454819"/>
          </a:xfrm>
          <a:prstGeom prst="rect">
            <a:avLst/>
          </a:prstGeom>
        </p:spPr>
      </p:pic>
      <p:pic>
        <p:nvPicPr>
          <p:cNvPr id="24" name="Immagine 23">
            <a:extLst>
              <a:ext uri="{FF2B5EF4-FFF2-40B4-BE49-F238E27FC236}">
                <a16:creationId xmlns:a16="http://schemas.microsoft.com/office/drawing/2014/main" id="{CD280793-188B-4DC1-AA6A-40707269487B}"/>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4903830"/>
            <a:ext cx="481013" cy="450057"/>
          </a:xfrm>
          <a:prstGeom prst="rect">
            <a:avLst/>
          </a:prstGeom>
        </p:spPr>
      </p:pic>
      <p:pic>
        <p:nvPicPr>
          <p:cNvPr id="25" name="Immagine 24">
            <a:extLst>
              <a:ext uri="{FF2B5EF4-FFF2-40B4-BE49-F238E27FC236}">
                <a16:creationId xmlns:a16="http://schemas.microsoft.com/office/drawing/2014/main" id="{23B0262C-AE28-4579-9C55-09DAA101293F}"/>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5308710"/>
            <a:ext cx="469106" cy="454819"/>
          </a:xfrm>
          <a:prstGeom prst="rect">
            <a:avLst/>
          </a:prstGeom>
        </p:spPr>
      </p:pic>
      <p:pic>
        <p:nvPicPr>
          <p:cNvPr id="26" name="Immagine 25">
            <a:extLst>
              <a:ext uri="{FF2B5EF4-FFF2-40B4-BE49-F238E27FC236}">
                <a16:creationId xmlns:a16="http://schemas.microsoft.com/office/drawing/2014/main" id="{4209CC1A-F2CF-47B9-B22A-43799B761EDF}"/>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5723516"/>
            <a:ext cx="481013" cy="450057"/>
          </a:xfrm>
          <a:prstGeom prst="rect">
            <a:avLst/>
          </a:prstGeom>
        </p:spPr>
      </p:pic>
      <p:pic>
        <p:nvPicPr>
          <p:cNvPr id="27" name="Immagine 26">
            <a:extLst>
              <a:ext uri="{FF2B5EF4-FFF2-40B4-BE49-F238E27FC236}">
                <a16:creationId xmlns:a16="http://schemas.microsoft.com/office/drawing/2014/main" id="{C2849115-64E4-48C5-9FBE-91300887C5FC}"/>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6128396"/>
            <a:ext cx="469106" cy="454819"/>
          </a:xfrm>
          <a:prstGeom prst="rect">
            <a:avLst/>
          </a:prstGeom>
        </p:spPr>
      </p:pic>
      <p:pic>
        <p:nvPicPr>
          <p:cNvPr id="28" name="Immagine 27">
            <a:extLst>
              <a:ext uri="{FF2B5EF4-FFF2-40B4-BE49-F238E27FC236}">
                <a16:creationId xmlns:a16="http://schemas.microsoft.com/office/drawing/2014/main" id="{211E915D-0D91-4F20-92AF-8A637FB2F0EB}"/>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6523883"/>
            <a:ext cx="481013" cy="450057"/>
          </a:xfrm>
          <a:prstGeom prst="rect">
            <a:avLst/>
          </a:prstGeom>
        </p:spPr>
      </p:pic>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873474F-F906-4F93-9FED-6D78066DD8C5}" type="datetimeFigureOut">
              <a:rPr lang="it-IT" smtClean="0"/>
              <a:pPr/>
              <a:t>24/06/2019</a:t>
            </a:fld>
            <a:endParaRPr lang="it-IT"/>
          </a:p>
        </p:txBody>
      </p:sp>
      <p:sp>
        <p:nvSpPr>
          <p:cNvPr id="5" name="Footer Placeholder 4"/>
          <p:cNvSpPr>
            <a:spLocks noGrp="1"/>
          </p:cNvSpPr>
          <p:nvPr>
            <p:ph type="ftr" sz="quarter" idx="11"/>
          </p:nvPr>
        </p:nvSpPr>
        <p:spPr/>
        <p:txBody>
          <a:bodyPr/>
          <a:lstStyle/>
          <a:p>
            <a:endParaRPr lang="it-IT"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FFA74F5-C3A4-452F-84AD-17C6ABD5D57F}" type="slidenum">
              <a:rPr lang="it-IT" smtClean="0"/>
              <a:pPr/>
              <a:t>‹N›</a:t>
            </a:fld>
            <a:endParaRPr lang="it-IT"/>
          </a:p>
        </p:txBody>
      </p:sp>
      <p:pic>
        <p:nvPicPr>
          <p:cNvPr id="8" name="Immagine 7">
            <a:extLst>
              <a:ext uri="{FF2B5EF4-FFF2-40B4-BE49-F238E27FC236}">
                <a16:creationId xmlns:a16="http://schemas.microsoft.com/office/drawing/2014/main" id="{C796BBD4-364A-4FAC-8270-EBBC729DD91F}"/>
              </a:ext>
            </a:extLst>
          </p:cNvPr>
          <p:cNvPicPr>
            <a:picLocks noChangeAspect="1"/>
          </p:cNvPicPr>
          <p:nvPr userDrawn="1"/>
        </p:nvPicPr>
        <p:blipFill>
          <a:blip r:embed="rId4" cstate="print">
            <a:clrChange>
              <a:clrFrom>
                <a:srgbClr val="FFFFFF"/>
              </a:clrFrom>
              <a:clrTo>
                <a:srgbClr val="FFFFFF">
                  <a:alpha val="0"/>
                </a:srgbClr>
              </a:clrTo>
            </a:clrChange>
          </a:blip>
          <a:stretch>
            <a:fillRect/>
          </a:stretch>
        </p:blipFill>
        <p:spPr>
          <a:xfrm>
            <a:off x="4400577" y="167177"/>
            <a:ext cx="3390845" cy="1574321"/>
          </a:xfrm>
          <a:prstGeom prst="rect">
            <a:avLst/>
          </a:prstGeom>
        </p:spPr>
      </p:pic>
      <p:pic>
        <p:nvPicPr>
          <p:cNvPr id="10" name="Immagine 9">
            <a:extLst>
              <a:ext uri="{FF2B5EF4-FFF2-40B4-BE49-F238E27FC236}">
                <a16:creationId xmlns:a16="http://schemas.microsoft.com/office/drawing/2014/main" id="{6AD63978-91D0-476C-8B17-6E4C0234A1D2}"/>
              </a:ext>
            </a:extLst>
          </p:cNvPr>
          <p:cNvPicPr>
            <a:picLocks noChangeAspect="1"/>
          </p:cNvPicPr>
          <p:nvPr userDrawn="1"/>
        </p:nvPicPr>
        <p:blipFill>
          <a:blip r:embed="rId5" cstate="print"/>
          <a:stretch>
            <a:fillRect/>
          </a:stretch>
        </p:blipFill>
        <p:spPr>
          <a:xfrm>
            <a:off x="1305898" y="6059571"/>
            <a:ext cx="1207113" cy="743776"/>
          </a:xfrm>
          <a:prstGeom prst="rect">
            <a:avLst/>
          </a:prstGeom>
        </p:spPr>
      </p:pic>
      <p:sp>
        <p:nvSpPr>
          <p:cNvPr id="11" name="Rettangolo 10">
            <a:extLst>
              <a:ext uri="{FF2B5EF4-FFF2-40B4-BE49-F238E27FC236}">
                <a16:creationId xmlns:a16="http://schemas.microsoft.com/office/drawing/2014/main" id="{848B58F9-2843-4D8A-A523-B84AFBE3D495}"/>
              </a:ext>
            </a:extLst>
          </p:cNvPr>
          <p:cNvSpPr/>
          <p:nvPr userDrawn="1"/>
        </p:nvSpPr>
        <p:spPr>
          <a:xfrm>
            <a:off x="2513011" y="6200751"/>
            <a:ext cx="8084026" cy="600164"/>
          </a:xfrm>
          <a:prstGeom prst="rect">
            <a:avLst/>
          </a:prstGeom>
        </p:spPr>
        <p:txBody>
          <a:bodyPr wrap="square">
            <a:spAutoFit/>
          </a:bodyPr>
          <a:lstStyle/>
          <a:p>
            <a:r>
              <a:rPr lang="en-US" sz="1100" kern="1200" dirty="0">
                <a:solidFill>
                  <a:srgbClr val="383838"/>
                </a:solidFill>
                <a:latin typeface="Calibri" panose="020F0502020204030204" pitchFamily="34" charset="0"/>
                <a:cs typeface="+mn-cs"/>
              </a:rPr>
              <a:t>The Good Wood Project, notes for a green social dialogue, is  funded by the European Union</a:t>
            </a:r>
            <a:r>
              <a:rPr lang="en-GB" sz="1100" kern="1200" dirty="0">
                <a:solidFill>
                  <a:srgbClr val="383838"/>
                </a:solidFill>
                <a:latin typeface="Calibri" panose="020F0502020204030204" pitchFamily="34" charset="0"/>
                <a:ea typeface="Times New Roman" panose="02020603050405020304" pitchFamily="18" charset="0"/>
                <a:cs typeface="+mn-cs"/>
              </a:rPr>
              <a:t>. </a:t>
            </a:r>
            <a:endParaRPr lang="it-IT" sz="1100" kern="1200" dirty="0">
              <a:solidFill>
                <a:srgbClr val="383838"/>
              </a:solidFill>
              <a:latin typeface="Calibri" panose="020F0502020204030204" pitchFamily="34" charset="0"/>
              <a:ea typeface="Calibri" panose="020F0502020204030204" pitchFamily="34" charset="0"/>
              <a:cs typeface="+mn-cs"/>
            </a:endParaRPr>
          </a:p>
          <a:p>
            <a:r>
              <a:rPr lang="en-GB" sz="1100" dirty="0">
                <a:solidFill>
                  <a:srgbClr val="383838"/>
                </a:solidFill>
                <a:latin typeface="Calibri" panose="020F0502020204030204" pitchFamily="34" charset="0"/>
                <a:ea typeface="Times New Roman" panose="02020603050405020304" pitchFamily="18" charset="0"/>
              </a:rPr>
              <a:t>The content of this document reflects only the authors' views, i.e. that of the partners of the project GOOD WOOD. The European Commission is not responsible for any use that may be made of the information it contains.</a:t>
            </a:r>
            <a:endParaRPr lang="it-IT" sz="1100" dirty="0"/>
          </a:p>
        </p:txBody>
      </p:sp>
    </p:spTree>
    <p:extLst>
      <p:ext uri="{BB962C8B-B14F-4D97-AF65-F5344CB8AC3E}">
        <p14:creationId xmlns:p14="http://schemas.microsoft.com/office/powerpoint/2010/main" val="1596205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873474F-F906-4F93-9FED-6D78066DD8C5}" type="datetimeFigureOut">
              <a:rPr lang="it-IT" smtClean="0"/>
              <a:pPr/>
              <a:t>24/06/2019</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3122668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873474F-F906-4F93-9FED-6D78066DD8C5}" type="datetimeFigureOut">
              <a:rPr lang="it-IT" smtClean="0"/>
              <a:pPr/>
              <a:t>24/06/2019</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FA74F5-C3A4-452F-84AD-17C6ABD5D57F}" type="slidenum">
              <a:rPr lang="it-IT" smtClean="0"/>
              <a:pPr/>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6924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8873474F-F906-4F93-9FED-6D78066DD8C5}" type="datetimeFigureOut">
              <a:rPr lang="it-IT" smtClean="0"/>
              <a:pPr/>
              <a:t>24/06/2019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3825815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8873474F-F906-4F93-9FED-6D78066DD8C5}" type="datetimeFigureOut">
              <a:rPr lang="it-IT" smtClean="0"/>
              <a:pPr/>
              <a:t>24/06/2019</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FA74F5-C3A4-452F-84AD-17C6ABD5D57F}" type="slidenum">
              <a:rPr lang="it-IT" smtClean="0"/>
              <a:pPr/>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43445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8873474F-F906-4F93-9FED-6D78066DD8C5}" type="datetimeFigureOut">
              <a:rPr lang="it-IT" smtClean="0"/>
              <a:pPr/>
              <a:t>24/06/2019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1327909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73474F-F906-4F93-9FED-6D78066DD8C5}" type="datetimeFigureOut">
              <a:rPr lang="it-IT" smtClean="0"/>
              <a:pPr/>
              <a:t>24/06/2019</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19672780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73474F-F906-4F93-9FED-6D78066DD8C5}" type="datetimeFigureOut">
              <a:rPr lang="it-IT" smtClean="0"/>
              <a:pPr/>
              <a:t>24/06/2019</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3599313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73474F-F906-4F93-9FED-6D78066DD8C5}" type="datetimeFigureOut">
              <a:rPr lang="it-IT" smtClean="0"/>
              <a:pPr/>
              <a:t>24/06/2019</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1399732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873474F-F906-4F93-9FED-6D78066DD8C5}" type="datetimeFigureOut">
              <a:rPr lang="it-IT" smtClean="0"/>
              <a:pPr/>
              <a:t>24/06/2019</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1710576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873474F-F906-4F93-9FED-6D78066DD8C5}" type="datetimeFigureOut">
              <a:rPr lang="it-IT" smtClean="0"/>
              <a:pPr/>
              <a:t>24/06/2019</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3937691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873474F-F906-4F93-9FED-6D78066DD8C5}" type="datetimeFigureOut">
              <a:rPr lang="it-IT" smtClean="0"/>
              <a:pPr/>
              <a:t>24/06/2019</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3241317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12" name="Immagine 11">
            <a:extLst>
              <a:ext uri="{FF2B5EF4-FFF2-40B4-BE49-F238E27FC236}">
                <a16:creationId xmlns:a16="http://schemas.microsoft.com/office/drawing/2014/main" id="{D85509AE-919F-4735-B30B-6440FC1EFEB5}"/>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0"/>
            <a:ext cx="481013" cy="450057"/>
          </a:xfrm>
          <a:prstGeom prst="rect">
            <a:avLst/>
          </a:prstGeom>
        </p:spPr>
      </p:pic>
      <p:pic>
        <p:nvPicPr>
          <p:cNvPr id="13" name="Immagine 12">
            <a:extLst>
              <a:ext uri="{FF2B5EF4-FFF2-40B4-BE49-F238E27FC236}">
                <a16:creationId xmlns:a16="http://schemas.microsoft.com/office/drawing/2014/main" id="{C703DF1C-25C6-404C-BEF3-F9754EEFDE81}"/>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404880"/>
            <a:ext cx="469106" cy="454819"/>
          </a:xfrm>
          <a:prstGeom prst="rect">
            <a:avLst/>
          </a:prstGeom>
        </p:spPr>
      </p:pic>
      <p:pic>
        <p:nvPicPr>
          <p:cNvPr id="14" name="Immagine 13">
            <a:extLst>
              <a:ext uri="{FF2B5EF4-FFF2-40B4-BE49-F238E27FC236}">
                <a16:creationId xmlns:a16="http://schemas.microsoft.com/office/drawing/2014/main" id="{82281A76-D624-48F0-8964-C05F165EE0C7}"/>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819686"/>
            <a:ext cx="481013" cy="450057"/>
          </a:xfrm>
          <a:prstGeom prst="rect">
            <a:avLst/>
          </a:prstGeom>
        </p:spPr>
      </p:pic>
      <p:pic>
        <p:nvPicPr>
          <p:cNvPr id="15" name="Immagine 14">
            <a:extLst>
              <a:ext uri="{FF2B5EF4-FFF2-40B4-BE49-F238E27FC236}">
                <a16:creationId xmlns:a16="http://schemas.microsoft.com/office/drawing/2014/main" id="{DE7318E6-E55A-490A-B64E-BA4C458B378C}"/>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1224566"/>
            <a:ext cx="469106" cy="454819"/>
          </a:xfrm>
          <a:prstGeom prst="rect">
            <a:avLst/>
          </a:prstGeom>
        </p:spPr>
      </p:pic>
      <p:pic>
        <p:nvPicPr>
          <p:cNvPr id="16" name="Immagine 15">
            <a:extLst>
              <a:ext uri="{FF2B5EF4-FFF2-40B4-BE49-F238E27FC236}">
                <a16:creationId xmlns:a16="http://schemas.microsoft.com/office/drawing/2014/main" id="{493B0537-97B0-4237-8587-B257E9112BC0}"/>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1634610"/>
            <a:ext cx="481013" cy="450057"/>
          </a:xfrm>
          <a:prstGeom prst="rect">
            <a:avLst/>
          </a:prstGeom>
        </p:spPr>
      </p:pic>
      <p:pic>
        <p:nvPicPr>
          <p:cNvPr id="17" name="Immagine 16">
            <a:extLst>
              <a:ext uri="{FF2B5EF4-FFF2-40B4-BE49-F238E27FC236}">
                <a16:creationId xmlns:a16="http://schemas.microsoft.com/office/drawing/2014/main" id="{D932450C-2FD5-45A4-B124-6621CA723FD0}"/>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2039490"/>
            <a:ext cx="469106" cy="454819"/>
          </a:xfrm>
          <a:prstGeom prst="rect">
            <a:avLst/>
          </a:prstGeom>
        </p:spPr>
      </p:pic>
      <p:pic>
        <p:nvPicPr>
          <p:cNvPr id="18" name="Immagine 17">
            <a:extLst>
              <a:ext uri="{FF2B5EF4-FFF2-40B4-BE49-F238E27FC236}">
                <a16:creationId xmlns:a16="http://schemas.microsoft.com/office/drawing/2014/main" id="{43C709EE-FBBF-4A99-9BDA-A8E4C3A3BB84}"/>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2454296"/>
            <a:ext cx="481013" cy="450057"/>
          </a:xfrm>
          <a:prstGeom prst="rect">
            <a:avLst/>
          </a:prstGeom>
        </p:spPr>
      </p:pic>
      <p:pic>
        <p:nvPicPr>
          <p:cNvPr id="19" name="Immagine 18">
            <a:extLst>
              <a:ext uri="{FF2B5EF4-FFF2-40B4-BE49-F238E27FC236}">
                <a16:creationId xmlns:a16="http://schemas.microsoft.com/office/drawing/2014/main" id="{BB2F60ED-7C7D-4811-A449-C704B16F00A3}"/>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2859176"/>
            <a:ext cx="469106" cy="454819"/>
          </a:xfrm>
          <a:prstGeom prst="rect">
            <a:avLst/>
          </a:prstGeom>
        </p:spPr>
      </p:pic>
      <p:pic>
        <p:nvPicPr>
          <p:cNvPr id="20" name="Immagine 19">
            <a:extLst>
              <a:ext uri="{FF2B5EF4-FFF2-40B4-BE49-F238E27FC236}">
                <a16:creationId xmlns:a16="http://schemas.microsoft.com/office/drawing/2014/main" id="{1312A6A6-13C5-4C72-8F1D-08664138506C}"/>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3269220"/>
            <a:ext cx="481013" cy="450057"/>
          </a:xfrm>
          <a:prstGeom prst="rect">
            <a:avLst/>
          </a:prstGeom>
        </p:spPr>
      </p:pic>
      <p:pic>
        <p:nvPicPr>
          <p:cNvPr id="21" name="Immagine 20">
            <a:extLst>
              <a:ext uri="{FF2B5EF4-FFF2-40B4-BE49-F238E27FC236}">
                <a16:creationId xmlns:a16="http://schemas.microsoft.com/office/drawing/2014/main" id="{E27AA072-8BAB-4BA1-B369-FAE80E27C83B}"/>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3674100"/>
            <a:ext cx="469106" cy="454819"/>
          </a:xfrm>
          <a:prstGeom prst="rect">
            <a:avLst/>
          </a:prstGeom>
        </p:spPr>
      </p:pic>
      <p:pic>
        <p:nvPicPr>
          <p:cNvPr id="22" name="Immagine 21">
            <a:extLst>
              <a:ext uri="{FF2B5EF4-FFF2-40B4-BE49-F238E27FC236}">
                <a16:creationId xmlns:a16="http://schemas.microsoft.com/office/drawing/2014/main" id="{05DD4286-DD31-46FA-BE80-AE09371F547E}"/>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4088906"/>
            <a:ext cx="481013" cy="450057"/>
          </a:xfrm>
          <a:prstGeom prst="rect">
            <a:avLst/>
          </a:prstGeom>
        </p:spPr>
      </p:pic>
      <p:pic>
        <p:nvPicPr>
          <p:cNvPr id="23" name="Immagine 22">
            <a:extLst>
              <a:ext uri="{FF2B5EF4-FFF2-40B4-BE49-F238E27FC236}">
                <a16:creationId xmlns:a16="http://schemas.microsoft.com/office/drawing/2014/main" id="{71382C04-AD7C-4F93-9743-5A0995F61C13}"/>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4493786"/>
            <a:ext cx="469106" cy="454819"/>
          </a:xfrm>
          <a:prstGeom prst="rect">
            <a:avLst/>
          </a:prstGeom>
        </p:spPr>
      </p:pic>
      <p:pic>
        <p:nvPicPr>
          <p:cNvPr id="24" name="Immagine 23">
            <a:extLst>
              <a:ext uri="{FF2B5EF4-FFF2-40B4-BE49-F238E27FC236}">
                <a16:creationId xmlns:a16="http://schemas.microsoft.com/office/drawing/2014/main" id="{76B31AA6-17B7-4004-9549-148DE63F77D0}"/>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4903830"/>
            <a:ext cx="481013" cy="450057"/>
          </a:xfrm>
          <a:prstGeom prst="rect">
            <a:avLst/>
          </a:prstGeom>
        </p:spPr>
      </p:pic>
      <p:pic>
        <p:nvPicPr>
          <p:cNvPr id="25" name="Immagine 24">
            <a:extLst>
              <a:ext uri="{FF2B5EF4-FFF2-40B4-BE49-F238E27FC236}">
                <a16:creationId xmlns:a16="http://schemas.microsoft.com/office/drawing/2014/main" id="{280C3FD9-F13A-4D30-89F5-F4E0EE4A30C4}"/>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5308710"/>
            <a:ext cx="469106" cy="454819"/>
          </a:xfrm>
          <a:prstGeom prst="rect">
            <a:avLst/>
          </a:prstGeom>
        </p:spPr>
      </p:pic>
      <p:pic>
        <p:nvPicPr>
          <p:cNvPr id="26" name="Immagine 25">
            <a:extLst>
              <a:ext uri="{FF2B5EF4-FFF2-40B4-BE49-F238E27FC236}">
                <a16:creationId xmlns:a16="http://schemas.microsoft.com/office/drawing/2014/main" id="{64D06EF9-20D3-4CF0-BE84-6E6D913C1063}"/>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5723516"/>
            <a:ext cx="481013" cy="450057"/>
          </a:xfrm>
          <a:prstGeom prst="rect">
            <a:avLst/>
          </a:prstGeom>
        </p:spPr>
      </p:pic>
      <p:pic>
        <p:nvPicPr>
          <p:cNvPr id="27" name="Immagine 26">
            <a:extLst>
              <a:ext uri="{FF2B5EF4-FFF2-40B4-BE49-F238E27FC236}">
                <a16:creationId xmlns:a16="http://schemas.microsoft.com/office/drawing/2014/main" id="{0641E6DB-43EC-4A16-904E-D1F751DCBEB6}"/>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6128396"/>
            <a:ext cx="469106" cy="454819"/>
          </a:xfrm>
          <a:prstGeom prst="rect">
            <a:avLst/>
          </a:prstGeom>
        </p:spPr>
      </p:pic>
      <p:pic>
        <p:nvPicPr>
          <p:cNvPr id="28" name="Immagine 27">
            <a:extLst>
              <a:ext uri="{FF2B5EF4-FFF2-40B4-BE49-F238E27FC236}">
                <a16:creationId xmlns:a16="http://schemas.microsoft.com/office/drawing/2014/main" id="{0032B67E-818F-4EBC-A260-2A42D653B09B}"/>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6523883"/>
            <a:ext cx="481013" cy="450057"/>
          </a:xfrm>
          <a:prstGeom prst="rect">
            <a:avLst/>
          </a:prstGeom>
        </p:spPr>
      </p:pic>
      <p:sp>
        <p:nvSpPr>
          <p:cNvPr id="2" name="Title 1"/>
          <p:cNvSpPr>
            <a:spLocks noGrp="1"/>
          </p:cNvSpPr>
          <p:nvPr>
            <p:ph type="title"/>
          </p:nvPr>
        </p:nvSpPr>
        <p:spPr>
          <a:xfrm>
            <a:off x="2589212" y="714375"/>
            <a:ext cx="8911687" cy="1280890"/>
          </a:xfrm>
        </p:spPr>
        <p:txBody>
          <a:bodyPr/>
          <a:lstStyle>
            <a:lvl1pPr>
              <a:defRPr b="1">
                <a:solidFill>
                  <a:schemeClr val="accent1"/>
                </a:solidFill>
                <a:effectLst>
                  <a:outerShdw blurRad="38100" dist="38100" dir="2700000" algn="tl">
                    <a:srgbClr val="000000">
                      <a:alpha val="43137"/>
                    </a:srgbClr>
                  </a:outerShdw>
                </a:effectLst>
              </a:defRPr>
            </a:lvl1pPr>
          </a:lstStyle>
          <a:p>
            <a:r>
              <a:rPr lang="it-IT" dirty="0"/>
              <a:t>Fare clic per modificare lo stile del titolo dello schema</a:t>
            </a:r>
            <a:endParaRPr lang="en-US" dirty="0"/>
          </a:p>
        </p:txBody>
      </p:sp>
      <p:sp>
        <p:nvSpPr>
          <p:cNvPr id="3" name="Date Placeholder 2"/>
          <p:cNvSpPr>
            <a:spLocks noGrp="1"/>
          </p:cNvSpPr>
          <p:nvPr>
            <p:ph type="dt" sz="half" idx="10"/>
          </p:nvPr>
        </p:nvSpPr>
        <p:spPr/>
        <p:txBody>
          <a:bodyPr/>
          <a:lstStyle/>
          <a:p>
            <a:fld id="{8873474F-F906-4F93-9FED-6D78066DD8C5}" type="datetimeFigureOut">
              <a:rPr lang="it-IT" smtClean="0"/>
              <a:pPr/>
              <a:t>24/06/2019</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FFA74F5-C3A4-452F-84AD-17C6ABD5D57F}" type="slidenum">
              <a:rPr lang="it-IT" smtClean="0"/>
              <a:pPr/>
              <a:t>‹N›</a:t>
            </a:fld>
            <a:endParaRPr lang="it-IT"/>
          </a:p>
        </p:txBody>
      </p:sp>
      <p:pic>
        <p:nvPicPr>
          <p:cNvPr id="8" name="Immagine 7">
            <a:extLst>
              <a:ext uri="{FF2B5EF4-FFF2-40B4-BE49-F238E27FC236}">
                <a16:creationId xmlns:a16="http://schemas.microsoft.com/office/drawing/2014/main" id="{4F8060EA-BD17-4760-9A64-2F4BF6525AA7}"/>
              </a:ext>
            </a:extLst>
          </p:cNvPr>
          <p:cNvPicPr>
            <a:picLocks noChangeAspect="1"/>
          </p:cNvPicPr>
          <p:nvPr userDrawn="1"/>
        </p:nvPicPr>
        <p:blipFill>
          <a:blip r:embed="rId4" cstate="print">
            <a:clrChange>
              <a:clrFrom>
                <a:srgbClr val="FFFFFF"/>
              </a:clrFrom>
              <a:clrTo>
                <a:srgbClr val="FFFFFF">
                  <a:alpha val="0"/>
                </a:srgbClr>
              </a:clrTo>
            </a:clrChange>
          </a:blip>
          <a:stretch>
            <a:fillRect/>
          </a:stretch>
        </p:blipFill>
        <p:spPr>
          <a:xfrm>
            <a:off x="5399556" y="9172"/>
            <a:ext cx="1588527" cy="737530"/>
          </a:xfrm>
          <a:prstGeom prst="rect">
            <a:avLst/>
          </a:prstGeom>
        </p:spPr>
      </p:pic>
      <p:pic>
        <p:nvPicPr>
          <p:cNvPr id="10" name="Immagine 9">
            <a:extLst>
              <a:ext uri="{FF2B5EF4-FFF2-40B4-BE49-F238E27FC236}">
                <a16:creationId xmlns:a16="http://schemas.microsoft.com/office/drawing/2014/main" id="{0C295410-A9F6-4BEB-9921-573AE10D339A}"/>
              </a:ext>
            </a:extLst>
          </p:cNvPr>
          <p:cNvPicPr>
            <a:picLocks noChangeAspect="1"/>
          </p:cNvPicPr>
          <p:nvPr userDrawn="1"/>
        </p:nvPicPr>
        <p:blipFill>
          <a:blip r:embed="rId5" cstate="print"/>
          <a:stretch>
            <a:fillRect/>
          </a:stretch>
        </p:blipFill>
        <p:spPr>
          <a:xfrm>
            <a:off x="1584338" y="6288770"/>
            <a:ext cx="831187" cy="512145"/>
          </a:xfrm>
          <a:prstGeom prst="rect">
            <a:avLst/>
          </a:prstGeom>
        </p:spPr>
      </p:pic>
      <p:sp>
        <p:nvSpPr>
          <p:cNvPr id="11" name="Rettangolo 10">
            <a:extLst>
              <a:ext uri="{FF2B5EF4-FFF2-40B4-BE49-F238E27FC236}">
                <a16:creationId xmlns:a16="http://schemas.microsoft.com/office/drawing/2014/main" id="{88AE166D-8526-4B66-B10D-79FFC08D3BD0}"/>
              </a:ext>
            </a:extLst>
          </p:cNvPr>
          <p:cNvSpPr/>
          <p:nvPr userDrawn="1"/>
        </p:nvSpPr>
        <p:spPr>
          <a:xfrm>
            <a:off x="2415525" y="6269968"/>
            <a:ext cx="8084026" cy="507831"/>
          </a:xfrm>
          <a:prstGeom prst="rect">
            <a:avLst/>
          </a:prstGeom>
        </p:spPr>
        <p:txBody>
          <a:bodyPr wrap="square">
            <a:spAutoFit/>
          </a:bodyPr>
          <a:lstStyle/>
          <a:p>
            <a:r>
              <a:rPr lang="en-US" sz="900" kern="1200" dirty="0">
                <a:solidFill>
                  <a:srgbClr val="383838"/>
                </a:solidFill>
                <a:latin typeface="Calibri" panose="020F0502020204030204" pitchFamily="34" charset="0"/>
                <a:cs typeface="+mn-cs"/>
              </a:rPr>
              <a:t>The Good Wood Project, notes for a green social dialogue, is  funded by the European Union</a:t>
            </a:r>
            <a:r>
              <a:rPr lang="en-GB" sz="900" kern="1200" dirty="0">
                <a:solidFill>
                  <a:srgbClr val="383838"/>
                </a:solidFill>
                <a:latin typeface="Calibri" panose="020F0502020204030204" pitchFamily="34" charset="0"/>
                <a:ea typeface="Times New Roman" panose="02020603050405020304" pitchFamily="18" charset="0"/>
                <a:cs typeface="+mn-cs"/>
              </a:rPr>
              <a:t>. </a:t>
            </a:r>
            <a:endParaRPr lang="it-IT" sz="900" kern="1200" dirty="0">
              <a:solidFill>
                <a:srgbClr val="383838"/>
              </a:solidFill>
              <a:latin typeface="Calibri" panose="020F0502020204030204" pitchFamily="34" charset="0"/>
              <a:ea typeface="Calibri" panose="020F0502020204030204" pitchFamily="34" charset="0"/>
              <a:cs typeface="+mn-cs"/>
            </a:endParaRPr>
          </a:p>
          <a:p>
            <a:r>
              <a:rPr lang="en-GB" sz="900" dirty="0">
                <a:solidFill>
                  <a:srgbClr val="383838"/>
                </a:solidFill>
                <a:latin typeface="Calibri" panose="020F0502020204030204" pitchFamily="34" charset="0"/>
                <a:ea typeface="Times New Roman" panose="02020603050405020304" pitchFamily="18" charset="0"/>
              </a:rPr>
              <a:t>The content of this document reflects only the authors' views, i.e. that of the partners of the project GOOD WOOD. The European Commission is not responsible for any use that may be made of the information it contains.</a:t>
            </a:r>
            <a:endParaRPr lang="it-IT" sz="900" dirty="0"/>
          </a:p>
        </p:txBody>
      </p:sp>
    </p:spTree>
    <p:extLst>
      <p:ext uri="{BB962C8B-B14F-4D97-AF65-F5344CB8AC3E}">
        <p14:creationId xmlns:p14="http://schemas.microsoft.com/office/powerpoint/2010/main" val="2059411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73474F-F906-4F93-9FED-6D78066DD8C5}" type="datetimeFigureOut">
              <a:rPr lang="it-IT" smtClean="0"/>
              <a:pPr/>
              <a:t>24/06/2019</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437667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873474F-F906-4F93-9FED-6D78066DD8C5}" type="datetimeFigureOut">
              <a:rPr lang="it-IT" smtClean="0"/>
              <a:pPr/>
              <a:t>24/06/2019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4153219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873474F-F906-4F93-9FED-6D78066DD8C5}" type="datetimeFigureOut">
              <a:rPr lang="it-IT" smtClean="0"/>
              <a:pPr/>
              <a:t>24/06/2019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2347969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873474F-F906-4F93-9FED-6D78066DD8C5}" type="datetimeFigureOut">
              <a:rPr lang="it-IT" smtClean="0"/>
              <a:pPr/>
              <a:t>24/06/2019</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FFA74F5-C3A4-452F-84AD-17C6ABD5D57F}" type="slidenum">
              <a:rPr lang="it-IT" smtClean="0"/>
              <a:pPr/>
              <a:t>‹N›</a:t>
            </a:fld>
            <a:endParaRPr lang="it-IT"/>
          </a:p>
        </p:txBody>
      </p:sp>
    </p:spTree>
    <p:extLst>
      <p:ext uri="{BB962C8B-B14F-4D97-AF65-F5344CB8AC3E}">
        <p14:creationId xmlns:p14="http://schemas.microsoft.com/office/powerpoint/2010/main" val="1616138306"/>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1F989B-3E49-444F-AD91-46C10AE90313}"/>
              </a:ext>
            </a:extLst>
          </p:cNvPr>
          <p:cNvSpPr>
            <a:spLocks noGrp="1"/>
          </p:cNvSpPr>
          <p:nvPr>
            <p:ph type="ctrTitle"/>
          </p:nvPr>
        </p:nvSpPr>
        <p:spPr>
          <a:xfrm>
            <a:off x="1375065" y="2188522"/>
            <a:ext cx="9969189" cy="1507545"/>
          </a:xfrm>
        </p:spPr>
        <p:txBody>
          <a:bodyPr>
            <a:noAutofit/>
          </a:bodyPr>
          <a:lstStyle/>
          <a:p>
            <a:pPr algn="ctr"/>
            <a:br>
              <a:rPr lang="en-US" sz="2000" b="1" dirty="0">
                <a:solidFill>
                  <a:schemeClr val="accent1"/>
                </a:solidFill>
              </a:rPr>
            </a:br>
            <a:br>
              <a:rPr lang="en-US" sz="2000" b="1" dirty="0">
                <a:solidFill>
                  <a:schemeClr val="accent1"/>
                </a:solidFill>
              </a:rPr>
            </a:br>
            <a:br>
              <a:rPr lang="en-US" sz="2000" b="1" dirty="0">
                <a:solidFill>
                  <a:schemeClr val="accent1"/>
                </a:solidFill>
              </a:rPr>
            </a:br>
            <a:br>
              <a:rPr lang="en-US" sz="2000" b="1" dirty="0">
                <a:solidFill>
                  <a:schemeClr val="accent1"/>
                </a:solidFill>
              </a:rPr>
            </a:br>
            <a:br>
              <a:rPr lang="en-US" sz="2000" b="1" dirty="0">
                <a:solidFill>
                  <a:schemeClr val="accent1"/>
                </a:solidFill>
              </a:rPr>
            </a:br>
            <a:br>
              <a:rPr lang="en-US" sz="2000" b="1" dirty="0">
                <a:solidFill>
                  <a:schemeClr val="accent1"/>
                </a:solidFill>
              </a:rPr>
            </a:br>
            <a:br>
              <a:rPr lang="en-US" sz="2000" b="1" dirty="0">
                <a:solidFill>
                  <a:schemeClr val="accent1"/>
                </a:solidFill>
              </a:rPr>
            </a:br>
            <a:br>
              <a:rPr lang="en-US" sz="2000" b="1" dirty="0">
                <a:solidFill>
                  <a:schemeClr val="accent1"/>
                </a:solidFill>
              </a:rPr>
            </a:br>
            <a:br>
              <a:rPr lang="en-US" sz="2000" b="1" dirty="0">
                <a:solidFill>
                  <a:schemeClr val="accent1"/>
                </a:solidFill>
              </a:rPr>
            </a:br>
            <a:br>
              <a:rPr lang="en-US" sz="2000" b="1" dirty="0">
                <a:solidFill>
                  <a:schemeClr val="accent1"/>
                </a:solidFill>
              </a:rPr>
            </a:br>
            <a:endParaRPr lang="it-IT" sz="2000" b="1" dirty="0">
              <a:solidFill>
                <a:schemeClr val="accent1"/>
              </a:solidFill>
            </a:endParaRPr>
          </a:p>
        </p:txBody>
      </p:sp>
      <p:sp>
        <p:nvSpPr>
          <p:cNvPr id="4" name="Rectangle 5"/>
          <p:cNvSpPr>
            <a:spLocks noGrp="1" noChangeArrowheads="1"/>
          </p:cNvSpPr>
          <p:nvPr>
            <p:ph type="subTitle" idx="1"/>
          </p:nvPr>
        </p:nvSpPr>
        <p:spPr>
          <a:xfrm>
            <a:off x="1975932" y="2172388"/>
            <a:ext cx="8915400" cy="1125537"/>
          </a:xfrm>
        </p:spPr>
        <p:txBody>
          <a:bodyPr>
            <a:noAutofit/>
          </a:bodyPr>
          <a:lstStyle/>
          <a:p>
            <a:pPr algn="ctr"/>
            <a:r>
              <a:rPr lang="en-US" sz="4400" b="1" dirty="0"/>
              <a:t>La </a:t>
            </a:r>
            <a:r>
              <a:rPr lang="en-US" sz="4400" b="1" dirty="0" err="1"/>
              <a:t>Pianificazione</a:t>
            </a:r>
            <a:r>
              <a:rPr lang="en-US" sz="4400" b="1" dirty="0"/>
              <a:t> </a:t>
            </a:r>
            <a:r>
              <a:rPr lang="en-US" sz="4400" b="1" dirty="0" err="1"/>
              <a:t>Formativa</a:t>
            </a:r>
            <a:r>
              <a:rPr lang="en-US" sz="4400" b="1" dirty="0"/>
              <a:t> </a:t>
            </a:r>
          </a:p>
          <a:p>
            <a:pPr algn="ctr"/>
            <a:r>
              <a:rPr lang="en-US" sz="4400" b="1" dirty="0" err="1"/>
              <a:t>sulla</a:t>
            </a:r>
            <a:r>
              <a:rPr lang="en-US" sz="4400" b="1" dirty="0"/>
              <a:t> base </a:t>
            </a:r>
          </a:p>
          <a:p>
            <a:pPr algn="ctr"/>
            <a:r>
              <a:rPr lang="en-US" sz="4400" b="1" dirty="0" err="1"/>
              <a:t>delle</a:t>
            </a:r>
            <a:r>
              <a:rPr lang="en-US" sz="4400" b="1" dirty="0"/>
              <a:t> </a:t>
            </a:r>
            <a:r>
              <a:rPr lang="en-US" sz="4400" b="1" dirty="0" err="1"/>
              <a:t>esigenze</a:t>
            </a:r>
            <a:r>
              <a:rPr lang="en-US" sz="4400" b="1" dirty="0"/>
              <a:t> </a:t>
            </a:r>
            <a:r>
              <a:rPr lang="en-US" sz="4400" b="1" dirty="0" err="1"/>
              <a:t>delle</a:t>
            </a:r>
            <a:r>
              <a:rPr lang="en-US" sz="4400" b="1" dirty="0"/>
              <a:t> Aziende</a:t>
            </a:r>
          </a:p>
          <a:p>
            <a:pPr algn="ctr"/>
            <a:endParaRPr lang="en-US" sz="3200" b="1"/>
          </a:p>
          <a:p>
            <a:pPr algn="ctr"/>
            <a:r>
              <a:rPr lang="en-US" sz="3200" b="1"/>
              <a:t>Roma </a:t>
            </a:r>
            <a:r>
              <a:rPr lang="en-US" sz="3200" b="1" dirty="0"/>
              <a:t>26 </a:t>
            </a:r>
            <a:r>
              <a:rPr lang="en-US" sz="3200" b="1" dirty="0" err="1"/>
              <a:t>Giugno</a:t>
            </a:r>
            <a:r>
              <a:rPr lang="en-US" sz="3200" b="1" dirty="0"/>
              <a:t> 2019</a:t>
            </a:r>
            <a:endParaRPr lang="ru-RU" sz="3200" b="1" dirty="0"/>
          </a:p>
        </p:txBody>
      </p:sp>
    </p:spTree>
    <p:extLst>
      <p:ext uri="{BB962C8B-B14F-4D97-AF65-F5344CB8AC3E}">
        <p14:creationId xmlns:p14="http://schemas.microsoft.com/office/powerpoint/2010/main" val="3876758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8AFD13-6194-447D-AF09-4D6AF0D7AC2C}"/>
              </a:ext>
            </a:extLst>
          </p:cNvPr>
          <p:cNvSpPr>
            <a:spLocks noGrp="1"/>
          </p:cNvSpPr>
          <p:nvPr>
            <p:ph type="title"/>
          </p:nvPr>
        </p:nvSpPr>
        <p:spPr>
          <a:xfrm>
            <a:off x="2072082" y="714374"/>
            <a:ext cx="9428818" cy="5485089"/>
          </a:xfrm>
        </p:spPr>
        <p:txBody>
          <a:bodyPr>
            <a:normAutofit/>
          </a:bodyPr>
          <a:lstStyle/>
          <a:p>
            <a:pPr>
              <a:lnSpc>
                <a:spcPct val="150000"/>
              </a:lnSpc>
            </a:pPr>
            <a:br>
              <a:rPr lang="it-IT" sz="1800" dirty="0">
                <a:latin typeface="Calibri" panose="020F0502020204030204" pitchFamily="34" charset="0"/>
                <a:cs typeface="Calibri" panose="020F0502020204030204" pitchFamily="34" charset="0"/>
              </a:rPr>
            </a:br>
            <a:endParaRPr lang="it-IT" sz="1800" dirty="0"/>
          </a:p>
        </p:txBody>
      </p:sp>
      <p:sp>
        <p:nvSpPr>
          <p:cNvPr id="3" name="Rectangle 5"/>
          <p:cNvSpPr txBox="1">
            <a:spLocks noChangeArrowheads="1"/>
          </p:cNvSpPr>
          <p:nvPr/>
        </p:nvSpPr>
        <p:spPr>
          <a:xfrm>
            <a:off x="2571918" y="1219874"/>
            <a:ext cx="7315200" cy="4191000"/>
          </a:xfrm>
          <a:prstGeom prst="rect">
            <a:avLst/>
          </a:prstGeom>
        </p:spPr>
        <p:txBody>
          <a:bodyPr/>
          <a:lstStyle/>
          <a:p>
            <a:pPr marL="342900" marR="0" lvl="0" indent="-342900" algn="l" defTabSz="457200" rtl="0" eaLnBrk="1" fontAlgn="auto" latinLnBrk="0" hangingPunct="1">
              <a:lnSpc>
                <a:spcPct val="80000"/>
              </a:lnSpc>
              <a:spcBef>
                <a:spcPts val="1000"/>
              </a:spcBef>
              <a:spcAft>
                <a:spcPts val="0"/>
              </a:spcAft>
              <a:buClr>
                <a:schemeClr val="accent1"/>
              </a:buClr>
              <a:buSzTx/>
              <a:buFont typeface="Wingdings 3" charset="2"/>
              <a:buNone/>
              <a:tabLst/>
              <a:defRPr/>
            </a:pPr>
            <a:r>
              <a:rPr kumimoji="0" lang="en-US" sz="2000" b="1" i="0" u="none" strike="noStrike" kern="1200" cap="none" spc="0" normalizeH="0" baseline="0" noProof="0" dirty="0" err="1">
                <a:ln>
                  <a:noFill/>
                </a:ln>
                <a:solidFill>
                  <a:schemeClr val="tx1"/>
                </a:solidFill>
                <a:effectLst/>
                <a:uLnTx/>
                <a:uFillTx/>
                <a:latin typeface="+mn-lt"/>
                <a:ea typeface="+mn-ea"/>
                <a:cs typeface="+mn-cs"/>
              </a:rPr>
              <a:t>Da</a:t>
            </a:r>
            <a:r>
              <a:rPr kumimoji="0" lang="en-US" sz="2000" b="1" i="0" u="none" strike="noStrike" kern="1200" cap="none" spc="0" normalizeH="0" baseline="0" noProof="0" dirty="0">
                <a:ln>
                  <a:noFill/>
                </a:ln>
                <a:solidFill>
                  <a:schemeClr val="tx1"/>
                </a:solidFill>
                <a:effectLst/>
                <a:uLnTx/>
                <a:uFillTx/>
                <a:latin typeface="+mn-lt"/>
                <a:ea typeface="+mn-ea"/>
                <a:cs typeface="+mn-cs"/>
              </a:rPr>
              <a:t> dove </a:t>
            </a:r>
            <a:r>
              <a:rPr kumimoji="0" lang="en-US" sz="2000" b="1" i="0" u="none" strike="noStrike" kern="1200" cap="none" spc="0" normalizeH="0" baseline="0" noProof="0" dirty="0" err="1">
                <a:ln>
                  <a:noFill/>
                </a:ln>
                <a:solidFill>
                  <a:schemeClr val="tx1"/>
                </a:solidFill>
                <a:effectLst/>
                <a:uLnTx/>
                <a:uFillTx/>
                <a:latin typeface="+mn-lt"/>
                <a:ea typeface="+mn-ea"/>
                <a:cs typeface="+mn-cs"/>
              </a:rPr>
              <a:t>partiamo</a:t>
            </a:r>
            <a:r>
              <a:rPr kumimoji="0" lang="en-US" sz="2000" b="1" i="0" u="none" strike="noStrike" kern="1200" cap="none" spc="0" normalizeH="0" baseline="0" noProof="0" dirty="0">
                <a:ln>
                  <a:noFill/>
                </a:ln>
                <a:solidFill>
                  <a:schemeClr val="tx1"/>
                </a:solidFill>
                <a:effectLst/>
                <a:uLnTx/>
                <a:uFillTx/>
                <a:latin typeface="+mn-lt"/>
                <a:ea typeface="+mn-ea"/>
                <a:cs typeface="+mn-cs"/>
              </a:rPr>
              <a:t>?</a:t>
            </a:r>
          </a:p>
          <a:p>
            <a:pPr marL="342900" marR="0" lvl="0" indent="-342900" algn="l"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80000"/>
              </a:lnSpc>
              <a:spcBef>
                <a:spcPts val="1000"/>
              </a:spcBef>
              <a:spcAft>
                <a:spcPts val="0"/>
              </a:spcAft>
              <a:buClr>
                <a:schemeClr val="accent1"/>
              </a:buClr>
              <a:buSzTx/>
              <a:buFont typeface="Wingdings 3" charset="2"/>
              <a:buChar char=""/>
              <a:tabLst/>
              <a:defRPr/>
            </a:pPr>
            <a:r>
              <a:rPr kumimoji="0" lang="it-IT"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Importanza della Formazione Professionale nella vita delle persone.</a:t>
            </a:r>
          </a:p>
          <a:p>
            <a:pPr marL="342900" marR="0" lvl="0" indent="-342900" algn="l"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80000"/>
              </a:lnSpc>
              <a:spcBef>
                <a:spcPts val="1000"/>
              </a:spcBef>
              <a:spcAft>
                <a:spcPts val="0"/>
              </a:spcAft>
              <a:buClr>
                <a:schemeClr val="accent1"/>
              </a:buClr>
              <a:buSzTx/>
              <a:buFont typeface="Wingdings 3" charset="2"/>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Le </a:t>
            </a:r>
            <a:r>
              <a:rPr kumimoji="0" lang="en-US" sz="2000" b="0" i="0" u="none" strike="noStrike" kern="1200" cap="none" spc="0" normalizeH="0" baseline="0" noProof="0" dirty="0" err="1">
                <a:ln>
                  <a:noFill/>
                </a:ln>
                <a:solidFill>
                  <a:schemeClr val="tx1"/>
                </a:solidFill>
                <a:effectLst/>
                <a:uLnTx/>
                <a:uFillTx/>
                <a:latin typeface="+mn-lt"/>
                <a:ea typeface="+mn-ea"/>
                <a:cs typeface="+mn-cs"/>
              </a:rPr>
              <a:t>competenze</a:t>
            </a:r>
            <a:r>
              <a:rPr kumimoji="0" lang="en-US" sz="2000" b="0" i="0" u="none" strike="noStrike" kern="1200" cap="none" spc="0" normalizeH="0" baseline="0" noProof="0" dirty="0">
                <a:ln>
                  <a:noFill/>
                </a:ln>
                <a:solidFill>
                  <a:schemeClr val="tx1"/>
                </a:solidFill>
                <a:effectLst/>
                <a:uLnTx/>
                <a:uFillTx/>
                <a:latin typeface="+mn-lt"/>
                <a:ea typeface="+mn-ea"/>
                <a:cs typeface="+mn-cs"/>
              </a:rPr>
              <a:t>, e la continua </a:t>
            </a:r>
            <a:r>
              <a:rPr kumimoji="0" lang="en-US" sz="2000" b="0" i="0" u="none" strike="noStrike" kern="1200" cap="none" spc="0" normalizeH="0" baseline="0" noProof="0" dirty="0" err="1">
                <a:ln>
                  <a:noFill/>
                </a:ln>
                <a:solidFill>
                  <a:schemeClr val="tx1"/>
                </a:solidFill>
                <a:effectLst/>
                <a:uLnTx/>
                <a:uFillTx/>
                <a:latin typeface="+mn-lt"/>
                <a:ea typeface="+mn-ea"/>
                <a:cs typeface="+mn-cs"/>
              </a:rPr>
              <a:t>necessità</a:t>
            </a:r>
            <a:r>
              <a:rPr kumimoji="0" lang="en-US" sz="2000" b="0" i="0" u="none" strike="noStrike" kern="1200" cap="none" spc="0" normalizeH="0" baseline="0" noProof="0" dirty="0">
                <a:ln>
                  <a:noFill/>
                </a:ln>
                <a:solidFill>
                  <a:schemeClr val="tx1"/>
                </a:solidFill>
                <a:effectLst/>
                <a:uLnTx/>
                <a:uFillTx/>
                <a:latin typeface="+mn-lt"/>
                <a:ea typeface="+mn-ea"/>
                <a:cs typeface="+mn-cs"/>
              </a:rPr>
              <a:t> di </a:t>
            </a:r>
            <a:r>
              <a:rPr kumimoji="0" lang="en-US" sz="2000" b="0" i="0" u="none" strike="noStrike" kern="1200" cap="none" spc="0" normalizeH="0" baseline="0" noProof="0" dirty="0" err="1">
                <a:ln>
                  <a:noFill/>
                </a:ln>
                <a:solidFill>
                  <a:schemeClr val="tx1"/>
                </a:solidFill>
                <a:effectLst/>
                <a:uLnTx/>
                <a:uFillTx/>
                <a:latin typeface="+mn-lt"/>
                <a:ea typeface="+mn-ea"/>
                <a:cs typeface="+mn-cs"/>
              </a:rPr>
              <a:t>rivederle</a:t>
            </a:r>
            <a:r>
              <a:rPr kumimoji="0" lang="en-US" sz="2000" b="0" i="0" u="none" strike="noStrike" kern="1200" cap="none" spc="0" normalizeH="0" baseline="0" noProof="0" dirty="0">
                <a:ln>
                  <a:noFill/>
                </a:ln>
                <a:solidFill>
                  <a:schemeClr val="tx1"/>
                </a:solidFill>
                <a:effectLst/>
                <a:uLnTx/>
                <a:uFillTx/>
                <a:latin typeface="+mn-lt"/>
                <a:ea typeface="+mn-ea"/>
                <a:cs typeface="+mn-cs"/>
              </a:rPr>
              <a:t> e </a:t>
            </a:r>
            <a:r>
              <a:rPr kumimoji="0" lang="en-US" sz="2000" b="0" i="0" u="none" strike="noStrike" kern="1200" cap="none" spc="0" normalizeH="0" baseline="0" noProof="0" dirty="0" err="1">
                <a:ln>
                  <a:noFill/>
                </a:ln>
                <a:solidFill>
                  <a:schemeClr val="tx1"/>
                </a:solidFill>
                <a:effectLst/>
                <a:uLnTx/>
                <a:uFillTx/>
                <a:latin typeface="+mn-lt"/>
                <a:ea typeface="+mn-ea"/>
                <a:cs typeface="+mn-cs"/>
              </a:rPr>
              <a:t>aggiornarle</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sono</a:t>
            </a:r>
            <a:r>
              <a:rPr kumimoji="0" lang="en-US" sz="2000" b="0" i="0" u="none" strike="noStrike" kern="1200" cap="none" spc="0" normalizeH="0" baseline="0" noProof="0" dirty="0">
                <a:ln>
                  <a:noFill/>
                </a:ln>
                <a:solidFill>
                  <a:schemeClr val="tx1"/>
                </a:solidFill>
                <a:effectLst/>
                <a:uLnTx/>
                <a:uFillTx/>
                <a:latin typeface="+mn-lt"/>
                <a:ea typeface="+mn-ea"/>
                <a:cs typeface="+mn-cs"/>
              </a:rPr>
              <a:t> la </a:t>
            </a:r>
            <a:r>
              <a:rPr kumimoji="0" lang="en-US" sz="2000" b="0" i="0" u="none" strike="noStrike" kern="1200" cap="none" spc="0" normalizeH="0" baseline="0" noProof="0" dirty="0" err="1">
                <a:ln>
                  <a:noFill/>
                </a:ln>
                <a:solidFill>
                  <a:schemeClr val="tx1"/>
                </a:solidFill>
                <a:effectLst/>
                <a:uLnTx/>
                <a:uFillTx/>
                <a:latin typeface="+mn-lt"/>
                <a:ea typeface="+mn-ea"/>
                <a:cs typeface="+mn-cs"/>
              </a:rPr>
              <a:t>chiave</a:t>
            </a:r>
            <a:r>
              <a:rPr kumimoji="0" lang="en-US" sz="2000" b="0" i="0" u="none" strike="noStrike" kern="1200" cap="none" spc="0" normalizeH="0" baseline="0" noProof="0" dirty="0">
                <a:ln>
                  <a:noFill/>
                </a:ln>
                <a:solidFill>
                  <a:schemeClr val="tx1"/>
                </a:solidFill>
                <a:effectLst/>
                <a:uLnTx/>
                <a:uFillTx/>
                <a:latin typeface="+mn-lt"/>
                <a:ea typeface="+mn-ea"/>
                <a:cs typeface="+mn-cs"/>
              </a:rPr>
              <a:t> di </a:t>
            </a:r>
            <a:r>
              <a:rPr kumimoji="0" lang="en-US" sz="2000" b="0" i="0" u="none" strike="noStrike" kern="1200" cap="none" spc="0" normalizeH="0" baseline="0" noProof="0" dirty="0" err="1">
                <a:ln>
                  <a:noFill/>
                </a:ln>
                <a:solidFill>
                  <a:schemeClr val="tx1"/>
                </a:solidFill>
                <a:effectLst/>
                <a:uLnTx/>
                <a:uFillTx/>
                <a:latin typeface="+mn-lt"/>
                <a:ea typeface="+mn-ea"/>
                <a:cs typeface="+mn-cs"/>
              </a:rPr>
              <a:t>volta</a:t>
            </a:r>
            <a:r>
              <a:rPr kumimoji="0" lang="en-US" sz="2000" b="0" i="0" u="none" strike="noStrike" kern="1200" cap="none" spc="0" normalizeH="0" baseline="0" noProof="0" dirty="0">
                <a:ln>
                  <a:noFill/>
                </a:ln>
                <a:solidFill>
                  <a:schemeClr val="tx1"/>
                </a:solidFill>
                <a:effectLst/>
                <a:uLnTx/>
                <a:uFillTx/>
                <a:latin typeface="+mn-lt"/>
                <a:ea typeface="+mn-ea"/>
                <a:cs typeface="+mn-cs"/>
              </a:rPr>
              <a:t> del </a:t>
            </a:r>
            <a:r>
              <a:rPr kumimoji="0" lang="en-US" sz="2000" b="0" i="0" u="none" strike="noStrike" kern="1200" cap="none" spc="0" normalizeH="0" baseline="0" noProof="0" dirty="0" err="1">
                <a:ln>
                  <a:noFill/>
                </a:ln>
                <a:solidFill>
                  <a:schemeClr val="tx1"/>
                </a:solidFill>
                <a:effectLst/>
                <a:uLnTx/>
                <a:uFillTx/>
                <a:latin typeface="+mn-lt"/>
                <a:ea typeface="+mn-ea"/>
                <a:cs typeface="+mn-cs"/>
              </a:rPr>
              <a:t>progresso</a:t>
            </a:r>
            <a:r>
              <a:rPr kumimoji="0" lang="en-US" sz="2000" b="0" i="0" u="none" strike="noStrike" kern="1200" cap="none" spc="0" normalizeH="0" baseline="0" noProof="0" dirty="0">
                <a:ln>
                  <a:noFill/>
                </a:ln>
                <a:solidFill>
                  <a:schemeClr val="tx1"/>
                </a:solidFill>
                <a:effectLst/>
                <a:uLnTx/>
                <a:uFillTx/>
                <a:latin typeface="+mn-lt"/>
                <a:ea typeface="+mn-ea"/>
                <a:cs typeface="+mn-cs"/>
              </a:rPr>
              <a:t> sociale </a:t>
            </a:r>
            <a:r>
              <a:rPr kumimoji="0" lang="en-US" sz="2000" b="0" i="0" u="none" strike="noStrike" kern="1200" cap="none" spc="0" normalizeH="0" baseline="0" noProof="0" dirty="0" err="1">
                <a:ln>
                  <a:noFill/>
                </a:ln>
                <a:solidFill>
                  <a:schemeClr val="tx1"/>
                </a:solidFill>
                <a:effectLst/>
                <a:uLnTx/>
                <a:uFillTx/>
                <a:latin typeface="+mn-lt"/>
                <a:ea typeface="+mn-ea"/>
                <a:cs typeface="+mn-cs"/>
              </a:rPr>
              <a:t>ed</a:t>
            </a: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en-US" sz="2000" b="0" i="0" u="none" strike="noStrike" kern="1200" cap="none" spc="0" normalizeH="0" baseline="0" noProof="0" dirty="0" err="1">
                <a:ln>
                  <a:noFill/>
                </a:ln>
                <a:solidFill>
                  <a:schemeClr val="tx1"/>
                </a:solidFill>
                <a:effectLst/>
                <a:uLnTx/>
                <a:uFillTx/>
                <a:latin typeface="+mn-lt"/>
                <a:ea typeface="+mn-ea"/>
                <a:cs typeface="+mn-cs"/>
              </a:rPr>
              <a:t>economico</a:t>
            </a:r>
            <a:r>
              <a:rPr kumimoji="0" lang="en-US" sz="2000" b="0" i="0" u="none" strike="noStrike" kern="1200" cap="none" spc="0" normalizeH="0" baseline="0" noProof="0" dirty="0">
                <a:ln>
                  <a:noFill/>
                </a:ln>
                <a:solidFill>
                  <a:schemeClr val="tx1"/>
                </a:solidFill>
                <a:effectLst/>
                <a:uLnTx/>
                <a:uFillTx/>
                <a:latin typeface="+mn-lt"/>
                <a:ea typeface="+mn-ea"/>
                <a:cs typeface="+mn-cs"/>
              </a:rPr>
              <a:t>. </a:t>
            </a:r>
          </a:p>
          <a:p>
            <a:pPr marL="342900" marR="0" lvl="0" indent="-342900" algn="l"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it-IT" sz="2000" b="0" i="0" u="none" strike="noStrike" kern="1200" cap="none" spc="0" normalizeH="0" baseline="0" noProof="0" dirty="0">
              <a:ln>
                <a:noFill/>
              </a:ln>
              <a:solidFill>
                <a:schemeClr val="tx1">
                  <a:lumMod val="75000"/>
                  <a:lumOff val="25000"/>
                </a:schemeClr>
              </a:solidFill>
              <a:effectLst/>
              <a:uLnTx/>
              <a:uFillTx/>
              <a:latin typeface="+mn-lt"/>
              <a:ea typeface="+mn-ea"/>
              <a:cs typeface="+mn-cs"/>
            </a:endParaRPr>
          </a:p>
          <a:p>
            <a:pPr marL="342900" marR="0" lvl="0" indent="-342900" algn="l" defTabSz="457200" rtl="0" eaLnBrk="1" fontAlgn="auto" latinLnBrk="0" hangingPunct="1">
              <a:lnSpc>
                <a:spcPct val="80000"/>
              </a:lnSpc>
              <a:spcBef>
                <a:spcPts val="1000"/>
              </a:spcBef>
              <a:spcAft>
                <a:spcPts val="0"/>
              </a:spcAft>
              <a:buClr>
                <a:schemeClr val="accent1"/>
              </a:buClr>
              <a:buSzTx/>
              <a:buFont typeface="Wingdings 3" charset="2"/>
              <a:buChar char=""/>
              <a:tabLst/>
              <a:defRPr/>
            </a:pP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In </a:t>
            </a:r>
            <a:r>
              <a:rPr kumimoji="0" lang="en-US" sz="2000" b="0" i="0" u="none" strike="noStrike" kern="1200" cap="none" spc="0" normalizeH="0" baseline="0" noProof="0" dirty="0" err="1">
                <a:ln>
                  <a:noFill/>
                </a:ln>
                <a:solidFill>
                  <a:schemeClr val="tx1">
                    <a:lumMod val="75000"/>
                    <a:lumOff val="25000"/>
                  </a:schemeClr>
                </a:solidFill>
                <a:effectLst/>
                <a:uLnTx/>
                <a:uFillTx/>
                <a:latin typeface="+mn-lt"/>
                <a:ea typeface="+mn-ea"/>
                <a:cs typeface="+mn-cs"/>
              </a:rPr>
              <a:t>ambito</a:t>
            </a: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 UE </a:t>
            </a:r>
            <a:r>
              <a:rPr kumimoji="0" lang="en-US" sz="2000" b="0" i="0" u="none" strike="noStrike" kern="1200" cap="none" spc="0" normalizeH="0" baseline="0" noProof="0" dirty="0" err="1">
                <a:ln>
                  <a:noFill/>
                </a:ln>
                <a:solidFill>
                  <a:schemeClr val="tx1">
                    <a:lumMod val="75000"/>
                    <a:lumOff val="25000"/>
                  </a:schemeClr>
                </a:solidFill>
                <a:effectLst/>
                <a:uLnTx/>
                <a:uFillTx/>
                <a:latin typeface="+mn-lt"/>
                <a:ea typeface="+mn-ea"/>
                <a:cs typeface="+mn-cs"/>
              </a:rPr>
              <a:t>ultimamente</a:t>
            </a: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 è in </a:t>
            </a:r>
            <a:r>
              <a:rPr kumimoji="0" lang="en-US" sz="2000" b="0" i="0" u="none" strike="noStrike" kern="1200" cap="none" spc="0" normalizeH="0" baseline="0" noProof="0" dirty="0" err="1">
                <a:ln>
                  <a:noFill/>
                </a:ln>
                <a:solidFill>
                  <a:schemeClr val="tx1">
                    <a:lumMod val="75000"/>
                    <a:lumOff val="25000"/>
                  </a:schemeClr>
                </a:solidFill>
                <a:effectLst/>
                <a:uLnTx/>
                <a:uFillTx/>
                <a:latin typeface="+mn-lt"/>
                <a:ea typeface="+mn-ea"/>
                <a:cs typeface="+mn-cs"/>
              </a:rPr>
              <a:t>voga</a:t>
            </a: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 </a:t>
            </a:r>
            <a:r>
              <a:rPr kumimoji="0" lang="en-US" sz="2000" b="0" i="0" u="none" strike="noStrike" kern="1200" cap="none" spc="0" normalizeH="0" baseline="0" noProof="0" dirty="0" err="1">
                <a:ln>
                  <a:noFill/>
                </a:ln>
                <a:solidFill>
                  <a:schemeClr val="tx1">
                    <a:lumMod val="75000"/>
                    <a:lumOff val="25000"/>
                  </a:schemeClr>
                </a:solidFill>
                <a:effectLst/>
                <a:uLnTx/>
                <a:uFillTx/>
                <a:latin typeface="+mn-lt"/>
                <a:ea typeface="+mn-ea"/>
                <a:cs typeface="+mn-cs"/>
              </a:rPr>
              <a:t>il</a:t>
            </a: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 </a:t>
            </a:r>
            <a:r>
              <a:rPr kumimoji="0" lang="en-US" sz="2000" b="0" i="0" u="none" strike="noStrike" kern="1200" cap="none" spc="0" normalizeH="0" baseline="0" noProof="0" dirty="0" err="1">
                <a:ln>
                  <a:noFill/>
                </a:ln>
                <a:solidFill>
                  <a:schemeClr val="tx1">
                    <a:lumMod val="75000"/>
                    <a:lumOff val="25000"/>
                  </a:schemeClr>
                </a:solidFill>
                <a:effectLst/>
                <a:uLnTx/>
                <a:uFillTx/>
                <a:latin typeface="+mn-lt"/>
                <a:ea typeface="+mn-ea"/>
                <a:cs typeface="+mn-cs"/>
              </a:rPr>
              <a:t>termine</a:t>
            </a: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 WBL o Work Based Learning (</a:t>
            </a:r>
            <a:r>
              <a:rPr kumimoji="0" lang="en-US" sz="2000" b="0" i="0" u="none" strike="noStrike" kern="1200" cap="none" spc="0" normalizeH="0" baseline="0" noProof="0" dirty="0" err="1">
                <a:ln>
                  <a:noFill/>
                </a:ln>
                <a:solidFill>
                  <a:schemeClr val="tx1">
                    <a:lumMod val="75000"/>
                    <a:lumOff val="25000"/>
                  </a:schemeClr>
                </a:solidFill>
                <a:effectLst/>
                <a:uLnTx/>
                <a:uFillTx/>
                <a:latin typeface="+mn-lt"/>
                <a:ea typeface="+mn-ea"/>
                <a:cs typeface="+mn-cs"/>
              </a:rPr>
              <a:t>apprendimento</a:t>
            </a: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 in </a:t>
            </a:r>
            <a:r>
              <a:rPr kumimoji="0" lang="en-US" sz="2000" b="0" i="0" u="none" strike="noStrike" kern="1200" cap="none" spc="0" normalizeH="0" baseline="0" noProof="0" dirty="0" err="1">
                <a:ln>
                  <a:noFill/>
                </a:ln>
                <a:solidFill>
                  <a:schemeClr val="tx1">
                    <a:lumMod val="75000"/>
                    <a:lumOff val="25000"/>
                  </a:schemeClr>
                </a:solidFill>
                <a:effectLst/>
                <a:uLnTx/>
                <a:uFillTx/>
                <a:latin typeface="+mn-lt"/>
                <a:ea typeface="+mn-ea"/>
                <a:cs typeface="+mn-cs"/>
              </a:rPr>
              <a:t>ambiente</a:t>
            </a: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 </a:t>
            </a:r>
            <a:r>
              <a:rPr kumimoji="0" lang="en-US" sz="2000" b="0" i="0" u="none" strike="noStrike" kern="1200" cap="none" spc="0" normalizeH="0" baseline="0" noProof="0" dirty="0" err="1">
                <a:ln>
                  <a:noFill/>
                </a:ln>
                <a:solidFill>
                  <a:schemeClr val="tx1">
                    <a:lumMod val="75000"/>
                    <a:lumOff val="25000"/>
                  </a:schemeClr>
                </a:solidFill>
                <a:effectLst/>
                <a:uLnTx/>
                <a:uFillTx/>
                <a:latin typeface="+mn-lt"/>
                <a:ea typeface="+mn-ea"/>
                <a:cs typeface="+mn-cs"/>
              </a:rPr>
              <a:t>lavorativo</a:t>
            </a: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 per </a:t>
            </a:r>
            <a:r>
              <a:rPr kumimoji="0" lang="en-US" sz="2000" b="0" i="0" u="none" strike="noStrike" kern="1200" cap="none" spc="0" normalizeH="0" baseline="0" noProof="0" dirty="0" err="1">
                <a:ln>
                  <a:noFill/>
                </a:ln>
                <a:solidFill>
                  <a:schemeClr val="tx1">
                    <a:lumMod val="75000"/>
                    <a:lumOff val="25000"/>
                  </a:schemeClr>
                </a:solidFill>
                <a:effectLst/>
                <a:uLnTx/>
                <a:uFillTx/>
                <a:latin typeface="+mn-lt"/>
                <a:ea typeface="+mn-ea"/>
                <a:cs typeface="+mn-cs"/>
              </a:rPr>
              <a:t>riferirsi</a:t>
            </a: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 </a:t>
            </a:r>
            <a:r>
              <a:rPr kumimoji="0" lang="en-US" sz="2000" b="0" i="0" u="none" strike="noStrike" kern="1200" cap="none" spc="0" normalizeH="0" baseline="0" noProof="0" dirty="0" err="1">
                <a:ln>
                  <a:noFill/>
                </a:ln>
                <a:solidFill>
                  <a:schemeClr val="tx1">
                    <a:lumMod val="75000"/>
                    <a:lumOff val="25000"/>
                  </a:schemeClr>
                </a:solidFill>
                <a:effectLst/>
                <a:uLnTx/>
                <a:uFillTx/>
                <a:latin typeface="+mn-lt"/>
                <a:ea typeface="+mn-ea"/>
                <a:cs typeface="+mn-cs"/>
              </a:rPr>
              <a:t>alla</a:t>
            </a: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 </a:t>
            </a:r>
            <a:r>
              <a:rPr kumimoji="0" lang="en-US" sz="2000" b="0" i="0" u="none" strike="noStrike" kern="1200" cap="none" spc="0" normalizeH="0" baseline="0" noProof="0" dirty="0" err="1">
                <a:ln>
                  <a:noFill/>
                </a:ln>
                <a:solidFill>
                  <a:schemeClr val="tx1">
                    <a:lumMod val="75000"/>
                    <a:lumOff val="25000"/>
                  </a:schemeClr>
                </a:solidFill>
                <a:effectLst/>
                <a:uLnTx/>
                <a:uFillTx/>
                <a:latin typeface="+mn-lt"/>
                <a:ea typeface="+mn-ea"/>
                <a:cs typeface="+mn-cs"/>
              </a:rPr>
              <a:t>formazione</a:t>
            </a: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 professionale </a:t>
            </a:r>
            <a:r>
              <a:rPr kumimoji="0" lang="en-US" sz="2000" b="0" i="0" u="none" strike="noStrike" kern="1200" cap="none" spc="0" normalizeH="0" baseline="0" noProof="0" dirty="0" err="1">
                <a:ln>
                  <a:noFill/>
                </a:ln>
                <a:solidFill>
                  <a:schemeClr val="tx1">
                    <a:lumMod val="75000"/>
                    <a:lumOff val="25000"/>
                  </a:schemeClr>
                </a:solidFill>
                <a:effectLst/>
                <a:uLnTx/>
                <a:uFillTx/>
                <a:latin typeface="+mn-lt"/>
                <a:ea typeface="+mn-ea"/>
                <a:cs typeface="+mn-cs"/>
              </a:rPr>
              <a:t>che</a:t>
            </a: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 </a:t>
            </a:r>
            <a:r>
              <a:rPr kumimoji="0" lang="en-US" sz="2000" b="0" i="0" u="none" strike="noStrike" kern="1200" cap="none" spc="0" normalizeH="0" baseline="0" noProof="0" dirty="0" err="1">
                <a:ln>
                  <a:noFill/>
                </a:ln>
                <a:solidFill>
                  <a:schemeClr val="tx1">
                    <a:lumMod val="75000"/>
                    <a:lumOff val="25000"/>
                  </a:schemeClr>
                </a:solidFill>
                <a:effectLst/>
                <a:uLnTx/>
                <a:uFillTx/>
                <a:latin typeface="+mn-lt"/>
                <a:ea typeface="+mn-ea"/>
                <a:cs typeface="+mn-cs"/>
              </a:rPr>
              <a:t>privilegia</a:t>
            </a: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 principal- </a:t>
            </a:r>
            <a:r>
              <a:rPr kumimoji="0" lang="en-US" sz="2000" b="0" i="0" u="none" strike="noStrike" kern="1200" cap="none" spc="0" normalizeH="0" baseline="0" noProof="0" dirty="0" err="1">
                <a:ln>
                  <a:noFill/>
                </a:ln>
                <a:solidFill>
                  <a:schemeClr val="tx1">
                    <a:lumMod val="75000"/>
                    <a:lumOff val="25000"/>
                  </a:schemeClr>
                </a:solidFill>
                <a:effectLst/>
                <a:uLnTx/>
                <a:uFillTx/>
                <a:latin typeface="+mn-lt"/>
                <a:ea typeface="+mn-ea"/>
                <a:cs typeface="+mn-cs"/>
              </a:rPr>
              <a:t>mente</a:t>
            </a: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 </a:t>
            </a:r>
            <a:r>
              <a:rPr kumimoji="0" lang="en-US" sz="2000" b="0" i="0" u="none" strike="noStrike" kern="1200" cap="none" spc="0" normalizeH="0" baseline="0" noProof="0" dirty="0" err="1">
                <a:ln>
                  <a:noFill/>
                </a:ln>
                <a:solidFill>
                  <a:schemeClr val="tx1">
                    <a:lumMod val="75000"/>
                    <a:lumOff val="25000"/>
                  </a:schemeClr>
                </a:solidFill>
                <a:effectLst/>
                <a:uLnTx/>
                <a:uFillTx/>
                <a:latin typeface="+mn-lt"/>
                <a:ea typeface="+mn-ea"/>
                <a:cs typeface="+mn-cs"/>
              </a:rPr>
              <a:t>questo</a:t>
            </a: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 </a:t>
            </a:r>
            <a:r>
              <a:rPr kumimoji="0" lang="en-US" sz="2000" b="0" i="0" u="none" strike="noStrike" kern="1200" cap="none" spc="0" normalizeH="0" baseline="0" noProof="0" dirty="0" err="1">
                <a:ln>
                  <a:noFill/>
                </a:ln>
                <a:solidFill>
                  <a:schemeClr val="tx1">
                    <a:lumMod val="75000"/>
                    <a:lumOff val="25000"/>
                  </a:schemeClr>
                </a:solidFill>
                <a:effectLst/>
                <a:uLnTx/>
                <a:uFillTx/>
                <a:latin typeface="+mn-lt"/>
                <a:ea typeface="+mn-ea"/>
                <a:cs typeface="+mn-cs"/>
              </a:rPr>
              <a:t>aspetto</a:t>
            </a:r>
            <a:r>
              <a:rPr kumimoji="0" lang="en-US" sz="2000" b="0" i="0" u="none" strike="noStrike" kern="1200" cap="none" spc="0" normalizeH="0" baseline="0" noProof="0" dirty="0">
                <a:ln>
                  <a:noFill/>
                </a:ln>
                <a:solidFill>
                  <a:schemeClr val="tx1">
                    <a:lumMod val="75000"/>
                    <a:lumOff val="25000"/>
                  </a:schemeClr>
                </a:solidFill>
                <a:effectLst/>
                <a:uLnTx/>
                <a:uFillTx/>
                <a:latin typeface="+mn-lt"/>
                <a:ea typeface="+mn-ea"/>
                <a:cs typeface="+mn-cs"/>
              </a:rPr>
              <a:t>. </a:t>
            </a:r>
            <a:endParaRPr kumimoji="0" lang="ru-RU" sz="2000" b="0" i="0" u="none" strike="noStrike" kern="1200" cap="none" spc="0" normalizeH="0" baseline="0" noProof="0" dirty="0">
              <a:ln>
                <a:noFill/>
              </a:ln>
              <a:solidFill>
                <a:schemeClr val="tx1">
                  <a:lumMod val="75000"/>
                  <a:lumOff val="25000"/>
                </a:schemeClr>
              </a:solidFill>
              <a:effectLst/>
              <a:uLnTx/>
              <a:uFillTx/>
              <a:latin typeface="+mn-lt"/>
              <a:ea typeface="+mn-ea"/>
              <a:cs typeface="+mn-cs"/>
            </a:endParaRPr>
          </a:p>
        </p:txBody>
      </p:sp>
    </p:spTree>
    <p:extLst>
      <p:ext uri="{BB962C8B-B14F-4D97-AF65-F5344CB8AC3E}">
        <p14:creationId xmlns:p14="http://schemas.microsoft.com/office/powerpoint/2010/main" val="2041009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370C04-5ED2-4454-98A7-1285A7F29CEA}"/>
              </a:ext>
            </a:extLst>
          </p:cNvPr>
          <p:cNvSpPr>
            <a:spLocks noGrp="1"/>
          </p:cNvSpPr>
          <p:nvPr>
            <p:ph type="ctrTitle"/>
          </p:nvPr>
        </p:nvSpPr>
        <p:spPr>
          <a:xfrm>
            <a:off x="1577130" y="1468073"/>
            <a:ext cx="10444615" cy="3217027"/>
          </a:xfrm>
        </p:spPr>
        <p:txBody>
          <a:bodyPr>
            <a:normAutofit/>
          </a:bodyPr>
          <a:lstStyle/>
          <a:p>
            <a:r>
              <a:rPr lang="en-GB" sz="1400" b="1" dirty="0">
                <a:solidFill>
                  <a:schemeClr val="accent1"/>
                </a:solidFill>
                <a:latin typeface="Calibri" panose="020F0502020204030204" pitchFamily="34" charset="0"/>
                <a:cs typeface="Calibri" panose="020F0502020204030204" pitchFamily="34" charset="0"/>
              </a:rPr>
              <a:t>.</a:t>
            </a:r>
            <a:endParaRPr lang="it-IT" sz="1400" b="1" dirty="0">
              <a:solidFill>
                <a:schemeClr val="accent1"/>
              </a:solidFill>
              <a:latin typeface="Calibri" panose="020F0502020204030204" pitchFamily="34" charset="0"/>
              <a:cs typeface="Calibri" panose="020F0502020204030204" pitchFamily="34" charset="0"/>
            </a:endParaRPr>
          </a:p>
        </p:txBody>
      </p:sp>
      <p:sp>
        <p:nvSpPr>
          <p:cNvPr id="4" name="Rectangle 5"/>
          <p:cNvSpPr txBox="1">
            <a:spLocks noChangeArrowheads="1"/>
          </p:cNvSpPr>
          <p:nvPr/>
        </p:nvSpPr>
        <p:spPr>
          <a:xfrm>
            <a:off x="2960336" y="1584016"/>
            <a:ext cx="7315200" cy="4191000"/>
          </a:xfrm>
          <a:prstGeom prst="rect">
            <a:avLst/>
          </a:prstGeom>
        </p:spPr>
        <p:txBody>
          <a:bodyPr vert="horz" lIns="91440" tIns="45720" rIns="91440" bIns="45720" rtlCol="0" anchor="t">
            <a:normAutofit fontScale="92500" lnSpcReduction="10000"/>
          </a:bodyPr>
          <a:lstStyle/>
          <a:p>
            <a:pPr marL="0" marR="0" lvl="0" indent="0" algn="l"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en-US" sz="20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just" defTabSz="457200" rtl="0" eaLnBrk="1" fontAlgn="auto" latinLnBrk="0" hangingPunct="1">
              <a:lnSpc>
                <a:spcPct val="80000"/>
              </a:lnSpc>
              <a:spcBef>
                <a:spcPts val="1000"/>
              </a:spcBef>
              <a:spcAft>
                <a:spcPts val="0"/>
              </a:spcAft>
              <a:buClr>
                <a:schemeClr val="accent1"/>
              </a:buClr>
              <a:buSzTx/>
              <a:buFont typeface="Wingdings 3" charset="2"/>
              <a:buNone/>
              <a:tabLst/>
              <a:defRPr/>
            </a:pPr>
            <a:r>
              <a:rPr kumimoji="0" lang="en-US" sz="2000" b="1" i="0" u="none" strike="noStrike" kern="1200" cap="none" spc="0" normalizeH="0" baseline="0" noProof="0" dirty="0">
                <a:ln>
                  <a:noFill/>
                </a:ln>
                <a:solidFill>
                  <a:schemeClr val="tx1">
                    <a:lumMod val="65000"/>
                    <a:lumOff val="35000"/>
                  </a:schemeClr>
                </a:solidFill>
                <a:effectLst/>
                <a:uLnTx/>
                <a:uFillTx/>
                <a:latin typeface="+mn-lt"/>
                <a:ea typeface="+mn-ea"/>
                <a:cs typeface="+mn-cs"/>
              </a:rPr>
              <a:t>In </a:t>
            </a:r>
            <a:r>
              <a:rPr kumimoji="0" lang="en-US" sz="20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Europa</a:t>
            </a:r>
            <a:r>
              <a:rPr kumimoji="0" lang="en-US" sz="20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p>
          <a:p>
            <a:pPr marL="0" marR="0" lvl="0" indent="0" algn="just"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en-US" sz="2000" b="1"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just" defTabSz="457200" rtl="0" eaLnBrk="1" fontAlgn="auto" latinLnBrk="0" hangingPunct="1">
              <a:lnSpc>
                <a:spcPct val="80000"/>
              </a:lnSpc>
              <a:spcBef>
                <a:spcPts val="1000"/>
              </a:spcBef>
              <a:spcAft>
                <a:spcPts val="0"/>
              </a:spcAft>
              <a:buClr>
                <a:schemeClr val="accent1"/>
              </a:buClr>
              <a:buSzTx/>
              <a:buFont typeface="Wingdings 3" charset="2"/>
              <a:buNone/>
              <a:tabLst/>
              <a:defRPr/>
            </a:pP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In </a:t>
            </a:r>
            <a:r>
              <a:rPr kumimoji="0" lang="en-US" sz="17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numerosi</a:t>
            </a: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7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paesi</a:t>
            </a: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7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europei</a:t>
            </a: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7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sono</a:t>
            </a: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in </a:t>
            </a:r>
            <a:r>
              <a:rPr kumimoji="0" lang="en-US" sz="17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atto</a:t>
            </a: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7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riforme</a:t>
            </a: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7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dell’istruzione</a:t>
            </a: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e </a:t>
            </a:r>
            <a:r>
              <a:rPr kumimoji="0" lang="en-US" sz="17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formazione</a:t>
            </a: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professionale, ma </a:t>
            </a:r>
            <a:r>
              <a:rPr kumimoji="0" lang="en-US" sz="17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alcuni</a:t>
            </a: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7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aspetti</a:t>
            </a: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7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sono</a:t>
            </a: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7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sostanzialmente</a:t>
            </a: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7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eguali</a:t>
            </a: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per </a:t>
            </a:r>
            <a:r>
              <a:rPr kumimoji="0" lang="en-US" sz="17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tutti</a:t>
            </a: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7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i</a:t>
            </a: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7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Paesi</a:t>
            </a:r>
            <a:r>
              <a:rPr kumimoji="0" lang="en-US" sz="1700" b="0" i="0" u="none" strike="noStrike" kern="1200" cap="none" spc="0" normalizeH="0" baseline="0" noProof="0" dirty="0">
                <a:ln>
                  <a:noFill/>
                </a:ln>
                <a:solidFill>
                  <a:schemeClr val="tx1">
                    <a:lumMod val="65000"/>
                    <a:lumOff val="35000"/>
                  </a:schemeClr>
                </a:solidFill>
                <a:effectLst/>
                <a:uLnTx/>
                <a:uFillTx/>
                <a:latin typeface="+mn-lt"/>
                <a:ea typeface="+mn-ea"/>
                <a:cs typeface="+mn-cs"/>
              </a:rPr>
              <a:t>:</a:t>
            </a:r>
          </a:p>
          <a:p>
            <a:pPr marL="0" marR="0" lvl="0" indent="0" algn="l"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457200" rtl="0" eaLnBrk="1" fontAlgn="auto" latinLnBrk="0" hangingPunct="1">
              <a:lnSpc>
                <a:spcPct val="80000"/>
              </a:lnSpc>
              <a:spcBef>
                <a:spcPts val="1000"/>
              </a:spcBef>
              <a:spcAft>
                <a:spcPts val="0"/>
              </a:spcAft>
              <a:buClr>
                <a:schemeClr val="accent1"/>
              </a:buClr>
              <a:buSzTx/>
              <a:buFont typeface="Wingdings 3" charset="2"/>
              <a:buNone/>
              <a:tabLst/>
              <a:defRPr/>
            </a:pPr>
            <a:r>
              <a:rPr kumimoji="0" lang="en-US" sz="20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Quadro</a:t>
            </a:r>
            <a:r>
              <a:rPr kumimoji="0" lang="en-US" sz="20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Europeo </a:t>
            </a:r>
            <a:r>
              <a:rPr kumimoji="0" lang="en-US" sz="20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delle</a:t>
            </a:r>
            <a:r>
              <a:rPr kumimoji="0" lang="en-US" sz="20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20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Qualifiche</a:t>
            </a:r>
            <a:r>
              <a:rPr kumimoji="0" lang="en-US" sz="20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(QEQ/EQF)</a:t>
            </a:r>
          </a:p>
          <a:p>
            <a:pPr marL="0" marR="0" lvl="0" indent="0" algn="ctr" defTabSz="457200" rtl="0" eaLnBrk="1" fontAlgn="auto" latinLnBrk="0" hangingPunct="1">
              <a:lnSpc>
                <a:spcPct val="80000"/>
              </a:lnSpc>
              <a:spcBef>
                <a:spcPts val="1000"/>
              </a:spcBef>
              <a:spcAft>
                <a:spcPts val="0"/>
              </a:spcAft>
              <a:buClr>
                <a:schemeClr val="accent1"/>
              </a:buClr>
              <a:buSzTx/>
              <a:buFont typeface="Wingdings 3" charset="2"/>
              <a:buNone/>
              <a:tabLst/>
              <a:defRPr/>
            </a:pP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In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quanto</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quadro</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generale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dell’istruzione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è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uno</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degli</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strumenti</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applicabili</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per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classificare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l’istruzione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in base a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norme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e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descrizioni</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convenute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Ciascun</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paese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ha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inoltre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convenuto</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livello</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europeo</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di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descrivere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il</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proprio</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sistema</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educativo</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nazionale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nel</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formato</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del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Quadro</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Europeo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delle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Qualifiche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a:t>
            </a:r>
            <a:endParaRPr kumimoji="0" lang="it-IT" sz="12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en-US" sz="20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algn="ctr">
              <a:lnSpc>
                <a:spcPct val="80000"/>
              </a:lnSpc>
              <a:spcBef>
                <a:spcPts val="1000"/>
              </a:spcBef>
              <a:buClr>
                <a:schemeClr val="accent1"/>
              </a:buClr>
            </a:pPr>
            <a:r>
              <a:rPr lang="en-US" sz="2000" b="1" dirty="0">
                <a:solidFill>
                  <a:schemeClr val="tx1">
                    <a:lumMod val="65000"/>
                    <a:lumOff val="35000"/>
                  </a:schemeClr>
                </a:solidFill>
              </a:rPr>
              <a:t>Per </a:t>
            </a:r>
            <a:r>
              <a:rPr lang="en-US" sz="2000" b="1" dirty="0" err="1">
                <a:solidFill>
                  <a:schemeClr val="tx1">
                    <a:lumMod val="65000"/>
                    <a:lumOff val="35000"/>
                  </a:schemeClr>
                </a:solidFill>
              </a:rPr>
              <a:t>l’istruzione</a:t>
            </a:r>
            <a:r>
              <a:rPr lang="en-US" sz="2000" b="1" dirty="0">
                <a:solidFill>
                  <a:schemeClr val="tx1">
                    <a:lumMod val="65000"/>
                    <a:lumOff val="35000"/>
                  </a:schemeClr>
                </a:solidFill>
              </a:rPr>
              <a:t> </a:t>
            </a:r>
            <a:r>
              <a:rPr lang="en-US" sz="2000" b="1" dirty="0" err="1">
                <a:solidFill>
                  <a:schemeClr val="tx1">
                    <a:lumMod val="65000"/>
                    <a:lumOff val="35000"/>
                  </a:schemeClr>
                </a:solidFill>
              </a:rPr>
              <a:t>superiore</a:t>
            </a:r>
            <a:r>
              <a:rPr lang="en-US" sz="2000" b="1" dirty="0">
                <a:solidFill>
                  <a:schemeClr val="tx1">
                    <a:lumMod val="65000"/>
                    <a:lumOff val="35000"/>
                  </a:schemeClr>
                </a:solidFill>
              </a:rPr>
              <a:t>, </a:t>
            </a:r>
            <a:r>
              <a:rPr lang="en-US" sz="2000" b="1" dirty="0" err="1">
                <a:solidFill>
                  <a:schemeClr val="tx1">
                    <a:lumMod val="65000"/>
                    <a:lumOff val="35000"/>
                  </a:schemeClr>
                </a:solidFill>
              </a:rPr>
              <a:t>il</a:t>
            </a:r>
            <a:r>
              <a:rPr lang="en-US" sz="2000" b="1" dirty="0">
                <a:solidFill>
                  <a:schemeClr val="tx1">
                    <a:lumMod val="65000"/>
                    <a:lumOff val="35000"/>
                  </a:schemeClr>
                </a:solidFill>
              </a:rPr>
              <a:t> Sistema </a:t>
            </a:r>
            <a:r>
              <a:rPr lang="en-US" sz="2000" b="1" dirty="0" err="1">
                <a:solidFill>
                  <a:schemeClr val="tx1">
                    <a:lumMod val="65000"/>
                    <a:lumOff val="35000"/>
                  </a:schemeClr>
                </a:solidFill>
              </a:rPr>
              <a:t>europeo</a:t>
            </a:r>
            <a:r>
              <a:rPr lang="en-US" sz="2000" b="1" dirty="0">
                <a:solidFill>
                  <a:schemeClr val="tx1">
                    <a:lumMod val="65000"/>
                    <a:lumOff val="35000"/>
                  </a:schemeClr>
                </a:solidFill>
              </a:rPr>
              <a:t> di </a:t>
            </a:r>
            <a:r>
              <a:rPr lang="en-US" sz="2000" b="1" dirty="0" err="1">
                <a:solidFill>
                  <a:schemeClr val="tx1">
                    <a:lumMod val="65000"/>
                    <a:lumOff val="35000"/>
                  </a:schemeClr>
                </a:solidFill>
              </a:rPr>
              <a:t>accumulazione</a:t>
            </a:r>
            <a:r>
              <a:rPr lang="en-US" sz="2000" b="1" dirty="0">
                <a:solidFill>
                  <a:schemeClr val="tx1">
                    <a:lumMod val="65000"/>
                    <a:lumOff val="35000"/>
                  </a:schemeClr>
                </a:solidFill>
              </a:rPr>
              <a:t> e </a:t>
            </a:r>
            <a:r>
              <a:rPr lang="en-US" sz="2000" b="1" dirty="0" err="1">
                <a:solidFill>
                  <a:schemeClr val="tx1">
                    <a:lumMod val="65000"/>
                    <a:lumOff val="35000"/>
                  </a:schemeClr>
                </a:solidFill>
              </a:rPr>
              <a:t>trasferimento</a:t>
            </a:r>
            <a:r>
              <a:rPr lang="en-US" sz="2000" b="1" dirty="0">
                <a:solidFill>
                  <a:schemeClr val="tx1">
                    <a:lumMod val="65000"/>
                    <a:lumOff val="35000"/>
                  </a:schemeClr>
                </a:solidFill>
              </a:rPr>
              <a:t> </a:t>
            </a:r>
            <a:r>
              <a:rPr lang="en-US" sz="2000" b="1" dirty="0" err="1">
                <a:solidFill>
                  <a:schemeClr val="tx1">
                    <a:lumMod val="65000"/>
                    <a:lumOff val="35000"/>
                  </a:schemeClr>
                </a:solidFill>
              </a:rPr>
              <a:t>dei</a:t>
            </a:r>
            <a:r>
              <a:rPr lang="en-US" sz="2000" b="1" dirty="0">
                <a:solidFill>
                  <a:schemeClr val="tx1">
                    <a:lumMod val="65000"/>
                    <a:lumOff val="35000"/>
                  </a:schemeClr>
                </a:solidFill>
              </a:rPr>
              <a:t> </a:t>
            </a:r>
            <a:r>
              <a:rPr lang="en-US" sz="2000" b="1" dirty="0" err="1">
                <a:solidFill>
                  <a:schemeClr val="tx1">
                    <a:lumMod val="65000"/>
                    <a:lumOff val="35000"/>
                  </a:schemeClr>
                </a:solidFill>
              </a:rPr>
              <a:t>crediti</a:t>
            </a:r>
            <a:r>
              <a:rPr lang="en-US" sz="2000" b="1" dirty="0">
                <a:solidFill>
                  <a:schemeClr val="tx1">
                    <a:lumMod val="65000"/>
                    <a:lumOff val="35000"/>
                  </a:schemeClr>
                </a:solidFill>
              </a:rPr>
              <a:t> (ECTS)</a:t>
            </a:r>
            <a:endParaRPr lang="it-IT" sz="2000" b="1" dirty="0">
              <a:solidFill>
                <a:schemeClr val="tx1">
                  <a:lumMod val="65000"/>
                  <a:lumOff val="35000"/>
                </a:schemeClr>
              </a:solidFill>
            </a:endParaRPr>
          </a:p>
          <a:p>
            <a:pPr marL="0" marR="0" lvl="0" indent="0" algn="ctr" defTabSz="457200" rtl="0" eaLnBrk="1" fontAlgn="auto" latinLnBrk="0" hangingPunct="1">
              <a:lnSpc>
                <a:spcPct val="80000"/>
              </a:lnSpc>
              <a:spcBef>
                <a:spcPts val="1000"/>
              </a:spcBef>
              <a:spcAft>
                <a:spcPts val="0"/>
              </a:spcAft>
              <a:buClr>
                <a:schemeClr val="accent1"/>
              </a:buClr>
              <a:buSzTx/>
              <a:buFont typeface="Wingdings 3" charset="2"/>
              <a:buNone/>
              <a:tabLst/>
              <a:defRPr/>
            </a:pP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Presente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in n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tutti</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i</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Paesi</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indipendentemente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dagli</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standard o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dal</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tipo</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di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qualifica</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servono</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per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facilitare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il</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trasferimento</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e la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progressione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in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tutta</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l’Unione</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2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europea</a:t>
            </a:r>
            <a:r>
              <a:rPr kumimoji="0" lang="en-US" sz="1200" b="0" i="0" u="none" strike="noStrike" kern="1200" cap="none" spc="0" normalizeH="0" baseline="0" noProof="0" dirty="0">
                <a:ln>
                  <a:noFill/>
                </a:ln>
                <a:solidFill>
                  <a:schemeClr val="tx1">
                    <a:lumMod val="65000"/>
                    <a:lumOff val="35000"/>
                  </a:schemeClr>
                </a:solidFill>
                <a:effectLst/>
                <a:uLnTx/>
                <a:uFillTx/>
                <a:latin typeface="+mn-lt"/>
                <a:ea typeface="+mn-ea"/>
                <a:cs typeface="+mn-cs"/>
              </a:rPr>
              <a:t>.</a:t>
            </a:r>
            <a:endParaRPr kumimoji="0" lang="it-IT" sz="12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608560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txBox="1">
            <a:spLocks noChangeArrowheads="1"/>
          </p:cNvSpPr>
          <p:nvPr/>
        </p:nvSpPr>
        <p:spPr>
          <a:xfrm>
            <a:off x="2790403" y="1592108"/>
            <a:ext cx="8352330" cy="4191000"/>
          </a:xfrm>
          <a:prstGeom prst="rect">
            <a:avLst/>
          </a:prstGeom>
        </p:spPr>
        <p:txBody>
          <a:bodyPr vert="horz" lIns="91440" tIns="45720" rIns="91440" bIns="45720" rtlCol="0" anchor="t">
            <a:normAutofit fontScale="85000" lnSpcReduction="10000"/>
          </a:bodyPr>
          <a:lstStyle/>
          <a:p>
            <a:pPr marL="0" marR="0" lvl="0" indent="0" algn="l"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en-US" sz="20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80000"/>
              </a:lnSpc>
              <a:spcBef>
                <a:spcPts val="1000"/>
              </a:spcBef>
              <a:spcAft>
                <a:spcPts val="0"/>
              </a:spcAft>
              <a:buClr>
                <a:schemeClr val="accent1"/>
              </a:buClr>
              <a:buSzTx/>
              <a:buFont typeface="Wingdings 3" charset="2"/>
              <a:buNone/>
              <a:tabLst/>
              <a:defRPr/>
            </a:pPr>
            <a:r>
              <a:rPr kumimoji="0" lang="en-US" sz="2400" b="1" i="0" u="none" strike="noStrike" kern="1200" cap="none" spc="0" normalizeH="0" baseline="0" noProof="0" dirty="0" err="1">
                <a:ln>
                  <a:noFill/>
                </a:ln>
                <a:solidFill>
                  <a:schemeClr val="tx1"/>
                </a:solidFill>
                <a:effectLst/>
                <a:uLnTx/>
                <a:uFillTx/>
                <a:latin typeface="+mn-lt"/>
                <a:ea typeface="+mn-ea"/>
                <a:cs typeface="+mn-cs"/>
              </a:rPr>
              <a:t>Quali</a:t>
            </a:r>
            <a:r>
              <a:rPr kumimoji="0" lang="en-US" sz="2400" b="1" i="0" u="none" strike="noStrike" kern="1200" cap="none" spc="0" normalizeH="0" baseline="0" noProof="0" dirty="0">
                <a:ln>
                  <a:noFill/>
                </a:ln>
                <a:solidFill>
                  <a:schemeClr val="tx1"/>
                </a:solidFill>
                <a:effectLst/>
                <a:uLnTx/>
                <a:uFillTx/>
                <a:latin typeface="+mn-lt"/>
                <a:ea typeface="+mn-ea"/>
                <a:cs typeface="+mn-cs"/>
              </a:rPr>
              <a:t> </a:t>
            </a:r>
            <a:r>
              <a:rPr kumimoji="0" lang="en-US" sz="2400" b="1" i="0" u="none" strike="noStrike" kern="1200" cap="none" spc="0" normalizeH="0" baseline="0" noProof="0" dirty="0" err="1">
                <a:ln>
                  <a:noFill/>
                </a:ln>
                <a:solidFill>
                  <a:schemeClr val="tx1"/>
                </a:solidFill>
                <a:effectLst/>
                <a:uLnTx/>
                <a:uFillTx/>
                <a:latin typeface="+mn-lt"/>
                <a:ea typeface="+mn-ea"/>
                <a:cs typeface="+mn-cs"/>
              </a:rPr>
              <a:t>sono</a:t>
            </a:r>
            <a:r>
              <a:rPr kumimoji="0" lang="en-US" sz="2400" b="1" i="0" u="none" strike="noStrike" kern="1200" cap="none" spc="0" normalizeH="0" baseline="0" noProof="0" dirty="0">
                <a:ln>
                  <a:noFill/>
                </a:ln>
                <a:solidFill>
                  <a:schemeClr val="tx1"/>
                </a:solidFill>
                <a:effectLst/>
                <a:uLnTx/>
                <a:uFillTx/>
                <a:latin typeface="+mn-lt"/>
                <a:ea typeface="+mn-ea"/>
                <a:cs typeface="+mn-cs"/>
              </a:rPr>
              <a:t> </a:t>
            </a:r>
            <a:r>
              <a:rPr kumimoji="0" lang="en-US" sz="2400" b="1" i="0" u="none" strike="noStrike" kern="1200" cap="none" spc="0" normalizeH="0" baseline="0" noProof="0" dirty="0" err="1">
                <a:ln>
                  <a:noFill/>
                </a:ln>
                <a:solidFill>
                  <a:schemeClr val="tx1"/>
                </a:solidFill>
                <a:effectLst/>
                <a:uLnTx/>
                <a:uFillTx/>
                <a:latin typeface="+mn-lt"/>
                <a:ea typeface="+mn-ea"/>
                <a:cs typeface="+mn-cs"/>
              </a:rPr>
              <a:t>i</a:t>
            </a:r>
            <a:r>
              <a:rPr kumimoji="0" lang="en-US" sz="2400" b="1" i="0" u="none" strike="noStrike" kern="1200" cap="none" spc="0" normalizeH="0" baseline="0" noProof="0" dirty="0">
                <a:ln>
                  <a:noFill/>
                </a:ln>
                <a:solidFill>
                  <a:schemeClr val="tx1"/>
                </a:solidFill>
                <a:effectLst/>
                <a:uLnTx/>
                <a:uFillTx/>
                <a:latin typeface="+mn-lt"/>
                <a:ea typeface="+mn-ea"/>
                <a:cs typeface="+mn-cs"/>
              </a:rPr>
              <a:t> </a:t>
            </a:r>
            <a:r>
              <a:rPr kumimoji="0" lang="en-US" sz="2400" b="1" i="0" u="none" strike="noStrike" kern="1200" cap="none" spc="0" normalizeH="0" baseline="0" noProof="0" dirty="0" err="1">
                <a:ln>
                  <a:noFill/>
                </a:ln>
                <a:solidFill>
                  <a:schemeClr val="tx1"/>
                </a:solidFill>
                <a:effectLst/>
                <a:uLnTx/>
                <a:uFillTx/>
                <a:latin typeface="+mn-lt"/>
                <a:ea typeface="+mn-ea"/>
                <a:cs typeface="+mn-cs"/>
              </a:rPr>
              <a:t>principali</a:t>
            </a:r>
            <a:r>
              <a:rPr kumimoji="0" lang="en-US" sz="2400" b="1" i="0" u="none" strike="noStrike" kern="1200" cap="none" spc="0" normalizeH="0" baseline="0" noProof="0" dirty="0">
                <a:ln>
                  <a:noFill/>
                </a:ln>
                <a:solidFill>
                  <a:schemeClr val="tx1"/>
                </a:solidFill>
                <a:effectLst/>
                <a:uLnTx/>
                <a:uFillTx/>
                <a:latin typeface="+mn-lt"/>
                <a:ea typeface="+mn-ea"/>
                <a:cs typeface="+mn-cs"/>
              </a:rPr>
              <a:t> </a:t>
            </a:r>
            <a:r>
              <a:rPr kumimoji="0" lang="en-US" sz="2400" b="1" i="0" u="none" strike="noStrike" kern="1200" cap="none" spc="0" normalizeH="0" baseline="0" noProof="0" dirty="0" err="1">
                <a:ln>
                  <a:noFill/>
                </a:ln>
                <a:solidFill>
                  <a:schemeClr val="tx1"/>
                </a:solidFill>
                <a:effectLst/>
                <a:uLnTx/>
                <a:uFillTx/>
                <a:latin typeface="+mn-lt"/>
                <a:ea typeface="+mn-ea"/>
                <a:cs typeface="+mn-cs"/>
              </a:rPr>
              <a:t>fattori</a:t>
            </a:r>
            <a:r>
              <a:rPr kumimoji="0" lang="en-US" sz="2400" b="1" i="0" u="none" strike="noStrike" kern="1200" cap="none" spc="0" normalizeH="0" baseline="0" noProof="0" dirty="0">
                <a:ln>
                  <a:noFill/>
                </a:ln>
                <a:solidFill>
                  <a:schemeClr val="tx1"/>
                </a:solidFill>
                <a:effectLst/>
                <a:uLnTx/>
                <a:uFillTx/>
                <a:latin typeface="+mn-lt"/>
                <a:ea typeface="+mn-ea"/>
                <a:cs typeface="+mn-cs"/>
              </a:rPr>
              <a:t> di </a:t>
            </a:r>
            <a:r>
              <a:rPr kumimoji="0" lang="en-US" sz="2400" b="1" i="0" u="none" strike="noStrike" kern="1200" cap="none" spc="0" normalizeH="0" baseline="0" noProof="0" dirty="0" err="1">
                <a:ln>
                  <a:noFill/>
                </a:ln>
                <a:solidFill>
                  <a:schemeClr val="tx1"/>
                </a:solidFill>
                <a:effectLst/>
                <a:uLnTx/>
                <a:uFillTx/>
                <a:latin typeface="+mn-lt"/>
                <a:ea typeface="+mn-ea"/>
                <a:cs typeface="+mn-cs"/>
              </a:rPr>
              <a:t>successo</a:t>
            </a:r>
            <a:r>
              <a:rPr kumimoji="0" lang="en-US" sz="2400" b="1" i="0" u="none" strike="noStrike" kern="1200" cap="none" spc="0" normalizeH="0" baseline="0" noProof="0" dirty="0">
                <a:ln>
                  <a:noFill/>
                </a:ln>
                <a:solidFill>
                  <a:schemeClr val="tx1"/>
                </a:solidFill>
                <a:effectLst/>
                <a:uLnTx/>
                <a:uFillTx/>
                <a:latin typeface="+mn-lt"/>
                <a:ea typeface="+mn-ea"/>
                <a:cs typeface="+mn-cs"/>
              </a:rPr>
              <a:t> di</a:t>
            </a:r>
            <a:r>
              <a:rPr kumimoji="0" lang="en-US" sz="2400" b="1" i="0" u="none" strike="noStrike" kern="1200" cap="none" spc="0" normalizeH="0" noProof="0" dirty="0">
                <a:ln>
                  <a:noFill/>
                </a:ln>
                <a:solidFill>
                  <a:schemeClr val="tx1"/>
                </a:solidFill>
                <a:effectLst/>
                <a:uLnTx/>
                <a:uFillTx/>
                <a:latin typeface="+mn-lt"/>
                <a:ea typeface="+mn-ea"/>
                <a:cs typeface="+mn-cs"/>
              </a:rPr>
              <a:t> un</a:t>
            </a:r>
            <a:r>
              <a:rPr kumimoji="0" lang="en-US" sz="2400" b="1" i="0" u="none" strike="noStrike" kern="1200" cap="none" spc="0" normalizeH="0" baseline="0" noProof="0" dirty="0">
                <a:ln>
                  <a:noFill/>
                </a:ln>
                <a:solidFill>
                  <a:schemeClr val="tx1"/>
                </a:solidFill>
                <a:effectLst/>
                <a:uLnTx/>
                <a:uFillTx/>
                <a:latin typeface="+mn-lt"/>
                <a:ea typeface="+mn-ea"/>
                <a:cs typeface="+mn-cs"/>
              </a:rPr>
              <a:t> Sistema </a:t>
            </a:r>
            <a:r>
              <a:rPr kumimoji="0" lang="en-US" sz="2400" b="1" i="0" u="none" strike="noStrike" kern="1200" cap="none" spc="0" normalizeH="0" baseline="0" noProof="0" dirty="0" err="1">
                <a:ln>
                  <a:noFill/>
                </a:ln>
                <a:solidFill>
                  <a:schemeClr val="tx1"/>
                </a:solidFill>
                <a:effectLst/>
                <a:uLnTx/>
                <a:uFillTx/>
                <a:latin typeface="+mn-lt"/>
                <a:ea typeface="+mn-ea"/>
                <a:cs typeface="+mn-cs"/>
              </a:rPr>
              <a:t>Formativo</a:t>
            </a:r>
            <a:r>
              <a:rPr kumimoji="0" lang="en-US" sz="2400" b="1" i="0" u="none" strike="noStrike" kern="1200" cap="none" spc="0" normalizeH="0" baseline="0" noProof="0" dirty="0">
                <a:ln>
                  <a:noFill/>
                </a:ln>
                <a:solidFill>
                  <a:schemeClr val="tx1">
                    <a:lumMod val="65000"/>
                    <a:lumOff val="35000"/>
                  </a:schemeClr>
                </a:solidFill>
                <a:effectLst/>
                <a:uLnTx/>
                <a:uFillTx/>
                <a:latin typeface="+mn-lt"/>
                <a:ea typeface="+mn-ea"/>
                <a:cs typeface="+mn-cs"/>
              </a:rPr>
              <a:t>?</a:t>
            </a:r>
            <a:endParaRPr kumimoji="0" lang="en-US" sz="2400" b="1"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Solido</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quadro</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istituzionale</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e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normativo</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Stato</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e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Regioni</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a:t>
            </a: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Forte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coinvolgimento</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delle</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Organizzazioni</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Datoriali</a:t>
            </a:r>
            <a:endParaRPr kumimoji="0" lang="it-IT" sz="16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Partecipazione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attiva</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delle</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OO.SS.</a:t>
            </a:r>
            <a:endParaRPr kumimoji="0" lang="it-IT" sz="16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Stretto</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partenariato</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tra</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datori</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e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istituzioni</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preposte</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alla</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formazione</a:t>
            </a:r>
            <a:endParaRPr kumimoji="0" lang="it-IT" sz="16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Sovvenzioni</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inclusi</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sussidi</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ai</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datori</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e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altri</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incentivi</a:t>
            </a:r>
            <a:endParaRPr kumimoji="0" lang="it-IT" sz="16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Rigoroso</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allineamento</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alle</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esigenze</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del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mercato</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del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lavoro</a:t>
            </a:r>
            <a:endParaRPr kumimoji="0" lang="it-IT" sz="16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Solida</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assicurazione</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della</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qualità</a:t>
            </a:r>
            <a:endParaRPr kumimoji="0" lang="it-IT" sz="16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Combinazione</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di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insegnamento</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teorico</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in istituto con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esperienze</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pratiche</a:t>
            </a:r>
            <a:endParaRPr kumimoji="0" lang="it-IT" sz="16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Certificazione</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delle</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conoscenze</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abilità</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e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competenze</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acquisite</a:t>
            </a:r>
            <a:endParaRPr kumimoji="0" lang="it-IT" sz="16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Approcci</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mirati</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e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flessibili</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alle</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esigenze</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e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alla</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vulnerabilità</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dei</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giovani</a:t>
            </a:r>
            <a:endParaRPr kumimoji="0" lang="it-IT" sz="16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448762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C183CC-60D3-40A7-85F6-E65ED43814F8}"/>
              </a:ext>
            </a:extLst>
          </p:cNvPr>
          <p:cNvSpPr>
            <a:spLocks noGrp="1"/>
          </p:cNvSpPr>
          <p:nvPr>
            <p:ph type="ctrTitle"/>
          </p:nvPr>
        </p:nvSpPr>
        <p:spPr>
          <a:xfrm>
            <a:off x="2323750" y="1484851"/>
            <a:ext cx="9180863" cy="3162649"/>
          </a:xfrm>
        </p:spPr>
        <p:txBody>
          <a:bodyPr>
            <a:normAutofit/>
          </a:bodyPr>
          <a:lstStyle/>
          <a:p>
            <a:br>
              <a:rPr lang="it-IT" sz="1400" b="1" dirty="0">
                <a:solidFill>
                  <a:schemeClr val="accent1"/>
                </a:solidFill>
                <a:latin typeface="Calibri" panose="020F0502020204030204" pitchFamily="34" charset="0"/>
                <a:cs typeface="Calibri" panose="020F0502020204030204" pitchFamily="34" charset="0"/>
              </a:rPr>
            </a:br>
            <a:endParaRPr lang="it-IT" sz="1400" dirty="0">
              <a:latin typeface="Calibri" panose="020F0502020204030204" pitchFamily="34" charset="0"/>
              <a:cs typeface="Calibri" panose="020F0502020204030204" pitchFamily="34" charset="0"/>
            </a:endParaRPr>
          </a:p>
        </p:txBody>
      </p:sp>
      <p:sp>
        <p:nvSpPr>
          <p:cNvPr id="4" name="Rectangle 5"/>
          <p:cNvSpPr txBox="1">
            <a:spLocks noChangeArrowheads="1"/>
          </p:cNvSpPr>
          <p:nvPr/>
        </p:nvSpPr>
        <p:spPr>
          <a:xfrm>
            <a:off x="2790403" y="1592108"/>
            <a:ext cx="8352330" cy="41910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en-US" sz="20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80000"/>
              </a:lnSpc>
              <a:spcBef>
                <a:spcPts val="1000"/>
              </a:spcBef>
              <a:spcAft>
                <a:spcPts val="0"/>
              </a:spcAft>
              <a:buClr>
                <a:schemeClr val="accent1"/>
              </a:buClr>
              <a:buSzTx/>
              <a:buFont typeface="Wingdings 3" charset="2"/>
              <a:buNone/>
              <a:tabLst/>
              <a:defRPr/>
            </a:pPr>
            <a:r>
              <a:rPr kumimoji="0" lang="en-US" sz="2400" b="1" i="0" u="none" strike="noStrike" kern="1200" cap="none" spc="0" normalizeH="0" baseline="0" noProof="0" dirty="0">
                <a:ln>
                  <a:noFill/>
                </a:ln>
                <a:solidFill>
                  <a:schemeClr val="tx1"/>
                </a:solidFill>
                <a:effectLst/>
                <a:uLnTx/>
                <a:uFillTx/>
                <a:latin typeface="+mn-lt"/>
                <a:ea typeface="+mn-ea"/>
                <a:cs typeface="+mn-cs"/>
              </a:rPr>
              <a:t>Dove </a:t>
            </a:r>
            <a:r>
              <a:rPr kumimoji="0" lang="en-US" sz="2400" b="1" i="0" u="none" strike="noStrike" kern="1200" cap="none" spc="0" normalizeH="0" baseline="0" noProof="0" dirty="0" err="1">
                <a:ln>
                  <a:noFill/>
                </a:ln>
                <a:solidFill>
                  <a:schemeClr val="tx1"/>
                </a:solidFill>
                <a:effectLst/>
                <a:uLnTx/>
                <a:uFillTx/>
                <a:latin typeface="+mn-lt"/>
                <a:ea typeface="+mn-ea"/>
                <a:cs typeface="+mn-cs"/>
              </a:rPr>
              <a:t>deve</a:t>
            </a:r>
            <a:r>
              <a:rPr kumimoji="0" lang="en-US" sz="2400" b="1" i="0" u="none" strike="noStrike" kern="1200" cap="none" spc="0" normalizeH="0" baseline="0" noProof="0" dirty="0">
                <a:ln>
                  <a:noFill/>
                </a:ln>
                <a:solidFill>
                  <a:schemeClr val="tx1"/>
                </a:solidFill>
                <a:effectLst/>
                <a:uLnTx/>
                <a:uFillTx/>
                <a:latin typeface="+mn-lt"/>
                <a:ea typeface="+mn-ea"/>
                <a:cs typeface="+mn-cs"/>
              </a:rPr>
              <a:t> </a:t>
            </a:r>
            <a:r>
              <a:rPr kumimoji="0" lang="en-US" sz="2400" b="1" i="0" u="none" strike="noStrike" kern="1200" cap="none" spc="0" normalizeH="0" baseline="0" noProof="0" dirty="0" err="1">
                <a:ln>
                  <a:noFill/>
                </a:ln>
                <a:solidFill>
                  <a:schemeClr val="tx1"/>
                </a:solidFill>
                <a:effectLst/>
                <a:uLnTx/>
                <a:uFillTx/>
                <a:latin typeface="+mn-lt"/>
                <a:ea typeface="+mn-ea"/>
                <a:cs typeface="+mn-cs"/>
              </a:rPr>
              <a:t>andare</a:t>
            </a:r>
            <a:r>
              <a:rPr kumimoji="0" lang="en-US" sz="2400" b="1" i="0" u="none" strike="noStrike" kern="1200" cap="none" spc="0" normalizeH="0" baseline="0" noProof="0" dirty="0">
                <a:ln>
                  <a:noFill/>
                </a:ln>
                <a:solidFill>
                  <a:schemeClr val="tx1"/>
                </a:solidFill>
                <a:effectLst/>
                <a:uLnTx/>
                <a:uFillTx/>
                <a:latin typeface="+mn-lt"/>
                <a:ea typeface="+mn-ea"/>
                <a:cs typeface="+mn-cs"/>
              </a:rPr>
              <a:t> </a:t>
            </a:r>
            <a:r>
              <a:rPr kumimoji="0" lang="en-US" sz="2400" b="1" i="0" u="none" strike="noStrike" kern="1200" cap="none" spc="0" normalizeH="0" baseline="0" noProof="0" dirty="0" err="1">
                <a:ln>
                  <a:noFill/>
                </a:ln>
                <a:solidFill>
                  <a:schemeClr val="tx1"/>
                </a:solidFill>
                <a:effectLst/>
                <a:uLnTx/>
                <a:uFillTx/>
                <a:latin typeface="+mn-lt"/>
                <a:ea typeface="+mn-ea"/>
                <a:cs typeface="+mn-cs"/>
              </a:rPr>
              <a:t>il</a:t>
            </a:r>
            <a:r>
              <a:rPr kumimoji="0" lang="en-US" sz="2400" b="1" i="0" u="none" strike="noStrike" kern="1200" cap="none" spc="0" normalizeH="0" baseline="0" noProof="0" dirty="0">
                <a:ln>
                  <a:noFill/>
                </a:ln>
                <a:solidFill>
                  <a:schemeClr val="tx1"/>
                </a:solidFill>
                <a:effectLst/>
                <a:uLnTx/>
                <a:uFillTx/>
                <a:latin typeface="+mn-lt"/>
                <a:ea typeface="+mn-ea"/>
                <a:cs typeface="+mn-cs"/>
              </a:rPr>
              <a:t> </a:t>
            </a:r>
            <a:r>
              <a:rPr kumimoji="0" lang="en-US" sz="2400" b="1" i="0" u="none" strike="noStrike" kern="1200" cap="none" spc="0" normalizeH="0" baseline="0" noProof="0" dirty="0" err="1">
                <a:ln>
                  <a:noFill/>
                </a:ln>
                <a:solidFill>
                  <a:schemeClr val="tx1"/>
                </a:solidFill>
                <a:effectLst/>
                <a:uLnTx/>
                <a:uFillTx/>
                <a:latin typeface="+mn-lt"/>
                <a:ea typeface="+mn-ea"/>
                <a:cs typeface="+mn-cs"/>
              </a:rPr>
              <a:t>sistema</a:t>
            </a:r>
            <a:r>
              <a:rPr kumimoji="0" lang="en-US" sz="2400" b="1" i="0" u="none" strike="noStrike" kern="1200" cap="none" spc="0" normalizeH="0" baseline="0" noProof="0" dirty="0">
                <a:ln>
                  <a:noFill/>
                </a:ln>
                <a:solidFill>
                  <a:schemeClr val="tx1"/>
                </a:solidFill>
                <a:effectLst/>
                <a:uLnTx/>
                <a:uFillTx/>
                <a:latin typeface="+mn-lt"/>
                <a:ea typeface="+mn-ea"/>
                <a:cs typeface="+mn-cs"/>
              </a:rPr>
              <a:t> </a:t>
            </a:r>
            <a:r>
              <a:rPr kumimoji="0" lang="en-US" sz="2400" b="1" i="0" u="none" strike="noStrike" kern="1200" cap="none" spc="0" normalizeH="0" baseline="0" noProof="0" dirty="0" err="1">
                <a:ln>
                  <a:noFill/>
                </a:ln>
                <a:solidFill>
                  <a:schemeClr val="tx1"/>
                </a:solidFill>
                <a:effectLst/>
                <a:uLnTx/>
                <a:uFillTx/>
                <a:latin typeface="+mn-lt"/>
                <a:ea typeface="+mn-ea"/>
                <a:cs typeface="+mn-cs"/>
              </a:rPr>
              <a:t>Formativo</a:t>
            </a:r>
            <a:r>
              <a:rPr kumimoji="0" lang="en-US" sz="2400" b="1" i="0" u="none" strike="noStrike" kern="1200" cap="none" spc="0" normalizeH="0" baseline="0" noProof="0" dirty="0">
                <a:ln>
                  <a:noFill/>
                </a:ln>
                <a:solidFill>
                  <a:schemeClr val="tx1"/>
                </a:solidFill>
                <a:effectLst/>
                <a:uLnTx/>
                <a:uFillTx/>
                <a:latin typeface="+mn-lt"/>
                <a:ea typeface="+mn-ea"/>
                <a:cs typeface="+mn-cs"/>
              </a:rPr>
              <a:t> </a:t>
            </a:r>
            <a:r>
              <a:rPr kumimoji="0" lang="en-US" sz="2400" b="1" i="0" u="none" strike="noStrike" kern="1200" cap="none" spc="0" normalizeH="0" baseline="0" noProof="0" dirty="0" err="1">
                <a:ln>
                  <a:noFill/>
                </a:ln>
                <a:solidFill>
                  <a:schemeClr val="tx1"/>
                </a:solidFill>
                <a:effectLst/>
                <a:uLnTx/>
                <a:uFillTx/>
                <a:latin typeface="+mn-lt"/>
                <a:ea typeface="+mn-ea"/>
                <a:cs typeface="+mn-cs"/>
              </a:rPr>
              <a:t>Italiano</a:t>
            </a:r>
            <a:r>
              <a:rPr kumimoji="0" lang="en-US" sz="2400" b="1" i="0" u="none" strike="noStrike" kern="1200" cap="none" spc="0" normalizeH="0" baseline="0" noProof="0" dirty="0">
                <a:ln>
                  <a:noFill/>
                </a:ln>
                <a:solidFill>
                  <a:schemeClr val="tx1"/>
                </a:solidFill>
                <a:effectLst/>
                <a:uLnTx/>
                <a:uFillTx/>
                <a:latin typeface="+mn-lt"/>
                <a:ea typeface="+mn-ea"/>
                <a:cs typeface="+mn-cs"/>
              </a:rPr>
              <a:t>?</a:t>
            </a:r>
          </a:p>
          <a:p>
            <a:pPr marL="0" marR="0" lvl="0" indent="0" algn="l"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Creare</a:t>
            </a:r>
            <a:r>
              <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baseline="0" noProof="0" dirty="0" err="1">
                <a:ln>
                  <a:noFill/>
                </a:ln>
                <a:solidFill>
                  <a:schemeClr val="tx1">
                    <a:lumMod val="65000"/>
                    <a:lumOff val="35000"/>
                  </a:schemeClr>
                </a:solidFill>
                <a:effectLst/>
                <a:uLnTx/>
                <a:uFillTx/>
                <a:latin typeface="+mn-lt"/>
                <a:ea typeface="+mn-ea"/>
                <a:cs typeface="+mn-cs"/>
              </a:rPr>
              <a:t>percorsi</a:t>
            </a:r>
            <a:r>
              <a:rPr kumimoji="0" lang="en-US" sz="1600" b="1" i="0" u="none" strike="noStrike" kern="1200" cap="none" spc="0" normalizeH="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noProof="0" dirty="0" err="1">
                <a:ln>
                  <a:noFill/>
                </a:ln>
                <a:solidFill>
                  <a:schemeClr val="tx1">
                    <a:lumMod val="65000"/>
                    <a:lumOff val="35000"/>
                  </a:schemeClr>
                </a:solidFill>
                <a:effectLst/>
                <a:uLnTx/>
                <a:uFillTx/>
                <a:latin typeface="+mn-lt"/>
                <a:ea typeface="+mn-ea"/>
                <a:cs typeface="+mn-cs"/>
              </a:rPr>
              <a:t>che</a:t>
            </a:r>
            <a:r>
              <a:rPr kumimoji="0" lang="en-US" sz="1600" b="1" i="0" u="none" strike="noStrike" kern="1200" cap="none" spc="0" normalizeH="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noProof="0" dirty="0" err="1">
                <a:ln>
                  <a:noFill/>
                </a:ln>
                <a:solidFill>
                  <a:schemeClr val="tx1">
                    <a:lumMod val="65000"/>
                    <a:lumOff val="35000"/>
                  </a:schemeClr>
                </a:solidFill>
                <a:effectLst/>
                <a:uLnTx/>
                <a:uFillTx/>
                <a:latin typeface="+mn-lt"/>
                <a:ea typeface="+mn-ea"/>
                <a:cs typeface="+mn-cs"/>
              </a:rPr>
              <a:t>rispondano</a:t>
            </a:r>
            <a:r>
              <a:rPr kumimoji="0" lang="en-US" sz="1600" b="1" i="0" u="none" strike="noStrike" kern="1200" cap="none" spc="0" normalizeH="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noProof="0" dirty="0" err="1">
                <a:ln>
                  <a:noFill/>
                </a:ln>
                <a:solidFill>
                  <a:schemeClr val="tx1">
                    <a:lumMod val="65000"/>
                    <a:lumOff val="35000"/>
                  </a:schemeClr>
                </a:solidFill>
                <a:effectLst/>
                <a:uLnTx/>
                <a:uFillTx/>
                <a:latin typeface="+mn-lt"/>
                <a:ea typeface="+mn-ea"/>
                <a:cs typeface="+mn-cs"/>
              </a:rPr>
              <a:t>alle</a:t>
            </a:r>
            <a:r>
              <a:rPr kumimoji="0" lang="en-US" sz="1600" b="1" i="0" u="none" strike="noStrike" kern="1200" cap="none" spc="0" normalizeH="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noProof="0" dirty="0" err="1">
                <a:ln>
                  <a:noFill/>
                </a:ln>
                <a:solidFill>
                  <a:schemeClr val="tx1">
                    <a:lumMod val="65000"/>
                    <a:lumOff val="35000"/>
                  </a:schemeClr>
                </a:solidFill>
                <a:effectLst/>
                <a:uLnTx/>
                <a:uFillTx/>
                <a:latin typeface="+mn-lt"/>
                <a:ea typeface="+mn-ea"/>
                <a:cs typeface="+mn-cs"/>
              </a:rPr>
              <a:t>verie</a:t>
            </a:r>
            <a:r>
              <a:rPr kumimoji="0" lang="en-US" sz="1600" b="1" i="0" u="none" strike="noStrike" kern="1200" cap="none" spc="0" normalizeH="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noProof="0" dirty="0" err="1">
                <a:ln>
                  <a:noFill/>
                </a:ln>
                <a:solidFill>
                  <a:schemeClr val="tx1">
                    <a:lumMod val="65000"/>
                    <a:lumOff val="35000"/>
                  </a:schemeClr>
                </a:solidFill>
                <a:effectLst/>
                <a:uLnTx/>
                <a:uFillTx/>
                <a:latin typeface="+mn-lt"/>
                <a:ea typeface="+mn-ea"/>
                <a:cs typeface="+mn-cs"/>
              </a:rPr>
              <a:t>esigenze</a:t>
            </a:r>
            <a:r>
              <a:rPr kumimoji="0" lang="en-US" sz="1600" b="1" i="0" u="none" strike="noStrike" kern="1200" cap="none" spc="0" normalizeH="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noProof="0" dirty="0" err="1">
                <a:ln>
                  <a:noFill/>
                </a:ln>
                <a:solidFill>
                  <a:schemeClr val="tx1">
                    <a:lumMod val="65000"/>
                    <a:lumOff val="35000"/>
                  </a:schemeClr>
                </a:solidFill>
                <a:effectLst/>
                <a:uLnTx/>
                <a:uFillTx/>
                <a:latin typeface="+mn-lt"/>
                <a:ea typeface="+mn-ea"/>
                <a:cs typeface="+mn-cs"/>
              </a:rPr>
              <a:t>delle</a:t>
            </a:r>
            <a:r>
              <a:rPr kumimoji="0" lang="en-US" sz="1600" b="1" i="0" u="none" strike="noStrike" kern="1200" cap="none" spc="0" normalizeH="0" noProof="0" dirty="0">
                <a:ln>
                  <a:noFill/>
                </a:ln>
                <a:solidFill>
                  <a:schemeClr val="tx1">
                    <a:lumMod val="65000"/>
                    <a:lumOff val="35000"/>
                  </a:schemeClr>
                </a:solidFill>
                <a:effectLst/>
                <a:uLnTx/>
                <a:uFillTx/>
                <a:latin typeface="+mn-lt"/>
                <a:ea typeface="+mn-ea"/>
                <a:cs typeface="+mn-cs"/>
              </a:rPr>
              <a:t> </a:t>
            </a:r>
            <a:r>
              <a:rPr kumimoji="0" lang="en-US" sz="1600" b="1" i="0" u="none" strike="noStrike" kern="1200" cap="none" spc="0" normalizeH="0" noProof="0" dirty="0" err="1">
                <a:ln>
                  <a:noFill/>
                </a:ln>
                <a:solidFill>
                  <a:schemeClr val="tx1">
                    <a:lumMod val="65000"/>
                    <a:lumOff val="35000"/>
                  </a:schemeClr>
                </a:solidFill>
                <a:effectLst/>
                <a:uLnTx/>
                <a:uFillTx/>
                <a:latin typeface="+mn-lt"/>
                <a:ea typeface="+mn-ea"/>
                <a:cs typeface="+mn-cs"/>
              </a:rPr>
              <a:t>aziende</a:t>
            </a:r>
            <a:endParaRPr kumimoji="0" lang="en-US" sz="1600" b="1" i="0" u="none" strike="noStrike" kern="1200" cap="none" spc="0" normalizeH="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lang="en-US" sz="1600" b="1" baseline="0" dirty="0" err="1">
                <a:solidFill>
                  <a:schemeClr val="tx1">
                    <a:lumMod val="65000"/>
                    <a:lumOff val="35000"/>
                  </a:schemeClr>
                </a:solidFill>
              </a:rPr>
              <a:t>Identificare</a:t>
            </a:r>
            <a:r>
              <a:rPr lang="en-US" sz="1600" b="1" dirty="0">
                <a:solidFill>
                  <a:schemeClr val="tx1">
                    <a:lumMod val="65000"/>
                    <a:lumOff val="35000"/>
                  </a:schemeClr>
                </a:solidFill>
              </a:rPr>
              <a:t> </a:t>
            </a:r>
            <a:r>
              <a:rPr lang="en-US" sz="1600" b="1" dirty="0" err="1">
                <a:solidFill>
                  <a:schemeClr val="tx1">
                    <a:lumMod val="65000"/>
                    <a:lumOff val="35000"/>
                  </a:schemeClr>
                </a:solidFill>
              </a:rPr>
              <a:t>nel</a:t>
            </a:r>
            <a:r>
              <a:rPr lang="en-US" sz="1600" b="1" dirty="0">
                <a:solidFill>
                  <a:schemeClr val="tx1">
                    <a:lumMod val="65000"/>
                    <a:lumOff val="35000"/>
                  </a:schemeClr>
                </a:solidFill>
              </a:rPr>
              <a:t> </a:t>
            </a:r>
            <a:r>
              <a:rPr lang="en-US" sz="1600" b="1" dirty="0" err="1">
                <a:solidFill>
                  <a:schemeClr val="tx1">
                    <a:lumMod val="65000"/>
                    <a:lumOff val="35000"/>
                  </a:schemeClr>
                </a:solidFill>
              </a:rPr>
              <a:t>Quadro</a:t>
            </a:r>
            <a:r>
              <a:rPr lang="en-US" sz="1600" b="1" dirty="0">
                <a:solidFill>
                  <a:schemeClr val="tx1">
                    <a:lumMod val="65000"/>
                    <a:lumOff val="35000"/>
                  </a:schemeClr>
                </a:solidFill>
              </a:rPr>
              <a:t> </a:t>
            </a:r>
            <a:r>
              <a:rPr lang="en-US" sz="1600" b="1" dirty="0" err="1">
                <a:solidFill>
                  <a:schemeClr val="tx1">
                    <a:lumMod val="65000"/>
                    <a:lumOff val="35000"/>
                  </a:schemeClr>
                </a:solidFill>
              </a:rPr>
              <a:t>Regionale</a:t>
            </a:r>
            <a:r>
              <a:rPr lang="en-US" sz="1600" b="1" dirty="0">
                <a:solidFill>
                  <a:schemeClr val="tx1">
                    <a:lumMod val="65000"/>
                    <a:lumOff val="35000"/>
                  </a:schemeClr>
                </a:solidFill>
              </a:rPr>
              <a:t> </a:t>
            </a:r>
            <a:r>
              <a:rPr lang="en-US" sz="1600" b="1" dirty="0" err="1">
                <a:solidFill>
                  <a:schemeClr val="tx1">
                    <a:lumMod val="65000"/>
                    <a:lumOff val="35000"/>
                  </a:schemeClr>
                </a:solidFill>
              </a:rPr>
              <a:t>degli</a:t>
            </a:r>
            <a:r>
              <a:rPr lang="en-US" sz="1600" b="1" dirty="0">
                <a:solidFill>
                  <a:schemeClr val="tx1">
                    <a:lumMod val="65000"/>
                    <a:lumOff val="35000"/>
                  </a:schemeClr>
                </a:solidFill>
              </a:rPr>
              <a:t> Standard </a:t>
            </a:r>
            <a:r>
              <a:rPr lang="en-US" sz="1600" b="1" dirty="0" err="1">
                <a:solidFill>
                  <a:schemeClr val="tx1">
                    <a:lumMod val="65000"/>
                    <a:lumOff val="35000"/>
                  </a:schemeClr>
                </a:solidFill>
              </a:rPr>
              <a:t>Formativi</a:t>
            </a:r>
            <a:r>
              <a:rPr lang="en-US" sz="1600" b="1" dirty="0">
                <a:solidFill>
                  <a:schemeClr val="tx1">
                    <a:lumMod val="65000"/>
                    <a:lumOff val="35000"/>
                  </a:schemeClr>
                </a:solidFill>
              </a:rPr>
              <a:t>, </a:t>
            </a:r>
            <a:r>
              <a:rPr lang="en-US" sz="1600" b="1" dirty="0" err="1">
                <a:solidFill>
                  <a:schemeClr val="tx1">
                    <a:lumMod val="65000"/>
                    <a:lumOff val="35000"/>
                  </a:schemeClr>
                </a:solidFill>
              </a:rPr>
              <a:t>percorsi</a:t>
            </a:r>
            <a:r>
              <a:rPr lang="en-US" sz="1600" b="1" dirty="0">
                <a:solidFill>
                  <a:schemeClr val="tx1">
                    <a:lumMod val="65000"/>
                    <a:lumOff val="35000"/>
                  </a:schemeClr>
                </a:solidFill>
              </a:rPr>
              <a:t> </a:t>
            </a:r>
            <a:r>
              <a:rPr lang="en-US" sz="1600" b="1" dirty="0" err="1">
                <a:solidFill>
                  <a:schemeClr val="tx1">
                    <a:lumMod val="65000"/>
                    <a:lumOff val="35000"/>
                  </a:schemeClr>
                </a:solidFill>
              </a:rPr>
              <a:t>innovativi</a:t>
            </a:r>
            <a:endParaRPr lang="en-US" sz="1600" b="1" dirty="0">
              <a:solidFill>
                <a:schemeClr val="tx1">
                  <a:lumMod val="65000"/>
                  <a:lumOff val="35000"/>
                </a:schemeClr>
              </a:solidFill>
            </a:endParaRP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lang="en-US" sz="1600" b="1" dirty="0">
                <a:solidFill>
                  <a:schemeClr val="tx1">
                    <a:lumMod val="65000"/>
                    <a:lumOff val="35000"/>
                  </a:schemeClr>
                </a:solidFill>
              </a:rPr>
              <a:t>Un </a:t>
            </a:r>
            <a:r>
              <a:rPr lang="en-US" sz="1600" b="1" dirty="0" err="1">
                <a:solidFill>
                  <a:schemeClr val="tx1">
                    <a:lumMod val="65000"/>
                    <a:lumOff val="35000"/>
                  </a:schemeClr>
                </a:solidFill>
              </a:rPr>
              <a:t>investimento</a:t>
            </a:r>
            <a:r>
              <a:rPr lang="en-US" sz="1600" b="1" dirty="0">
                <a:solidFill>
                  <a:schemeClr val="tx1">
                    <a:lumMod val="65000"/>
                    <a:lumOff val="35000"/>
                  </a:schemeClr>
                </a:solidFill>
              </a:rPr>
              <a:t> </a:t>
            </a:r>
            <a:r>
              <a:rPr lang="en-US" sz="1600" b="1" dirty="0" err="1">
                <a:solidFill>
                  <a:schemeClr val="tx1">
                    <a:lumMod val="65000"/>
                    <a:lumOff val="35000"/>
                  </a:schemeClr>
                </a:solidFill>
              </a:rPr>
              <a:t>maggiore</a:t>
            </a:r>
            <a:r>
              <a:rPr lang="en-US" sz="1600" b="1" dirty="0">
                <a:solidFill>
                  <a:schemeClr val="tx1">
                    <a:lumMod val="65000"/>
                    <a:lumOff val="35000"/>
                  </a:schemeClr>
                </a:solidFill>
              </a:rPr>
              <a:t> di </a:t>
            </a:r>
            <a:r>
              <a:rPr lang="en-US" sz="1600" b="1" dirty="0" err="1">
                <a:solidFill>
                  <a:schemeClr val="tx1">
                    <a:lumMod val="65000"/>
                    <a:lumOff val="35000"/>
                  </a:schemeClr>
                </a:solidFill>
              </a:rPr>
              <a:t>risorse</a:t>
            </a:r>
            <a:r>
              <a:rPr lang="en-US" sz="1600" b="1" dirty="0">
                <a:solidFill>
                  <a:schemeClr val="tx1">
                    <a:lumMod val="65000"/>
                    <a:lumOff val="35000"/>
                  </a:schemeClr>
                </a:solidFill>
              </a:rPr>
              <a:t> per la </a:t>
            </a:r>
            <a:r>
              <a:rPr lang="en-US" sz="1600" b="1" dirty="0" err="1">
                <a:solidFill>
                  <a:schemeClr val="tx1">
                    <a:lumMod val="65000"/>
                    <a:lumOff val="35000"/>
                  </a:schemeClr>
                </a:solidFill>
              </a:rPr>
              <a:t>formazione</a:t>
            </a:r>
            <a:r>
              <a:rPr lang="en-US" sz="1600" b="1" dirty="0">
                <a:solidFill>
                  <a:schemeClr val="tx1">
                    <a:lumMod val="65000"/>
                    <a:lumOff val="35000"/>
                  </a:schemeClr>
                </a:solidFill>
              </a:rPr>
              <a:t> </a:t>
            </a:r>
            <a:r>
              <a:rPr lang="en-US" sz="1600" b="1" dirty="0" err="1">
                <a:solidFill>
                  <a:schemeClr val="tx1">
                    <a:lumMod val="65000"/>
                    <a:lumOff val="35000"/>
                  </a:schemeClr>
                </a:solidFill>
              </a:rPr>
              <a:t>dei</a:t>
            </a:r>
            <a:r>
              <a:rPr lang="en-US" sz="1600" b="1" dirty="0">
                <a:solidFill>
                  <a:schemeClr val="tx1">
                    <a:lumMod val="65000"/>
                    <a:lumOff val="35000"/>
                  </a:schemeClr>
                </a:solidFill>
              </a:rPr>
              <a:t> </a:t>
            </a:r>
            <a:r>
              <a:rPr lang="en-US" sz="1600" b="1" dirty="0" err="1">
                <a:solidFill>
                  <a:schemeClr val="tx1">
                    <a:lumMod val="65000"/>
                    <a:lumOff val="35000"/>
                  </a:schemeClr>
                </a:solidFill>
              </a:rPr>
              <a:t>discenti</a:t>
            </a:r>
            <a:r>
              <a:rPr lang="en-US" sz="1600" b="1" dirty="0">
                <a:solidFill>
                  <a:schemeClr val="tx1">
                    <a:lumMod val="65000"/>
                    <a:lumOff val="35000"/>
                  </a:schemeClr>
                </a:solidFill>
              </a:rPr>
              <a:t> in D.D.I.F.</a:t>
            </a: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lang="en-US" sz="1600" b="1" dirty="0">
                <a:solidFill>
                  <a:schemeClr val="tx1">
                    <a:lumMod val="65000"/>
                    <a:lumOff val="35000"/>
                  </a:schemeClr>
                </a:solidFill>
              </a:rPr>
              <a:t>Maggiore </a:t>
            </a:r>
            <a:r>
              <a:rPr lang="en-US" sz="1600" b="1" dirty="0" err="1">
                <a:solidFill>
                  <a:schemeClr val="tx1">
                    <a:lumMod val="65000"/>
                    <a:lumOff val="35000"/>
                  </a:schemeClr>
                </a:solidFill>
              </a:rPr>
              <a:t>sinergia</a:t>
            </a:r>
            <a:r>
              <a:rPr lang="en-US" sz="1600" b="1" dirty="0">
                <a:solidFill>
                  <a:schemeClr val="tx1">
                    <a:lumMod val="65000"/>
                    <a:lumOff val="35000"/>
                  </a:schemeClr>
                </a:solidFill>
              </a:rPr>
              <a:t> </a:t>
            </a:r>
            <a:r>
              <a:rPr lang="en-US" sz="1600" b="1" dirty="0" err="1">
                <a:solidFill>
                  <a:schemeClr val="tx1">
                    <a:lumMod val="65000"/>
                    <a:lumOff val="35000"/>
                  </a:schemeClr>
                </a:solidFill>
              </a:rPr>
              <a:t>fra</a:t>
            </a:r>
            <a:r>
              <a:rPr lang="en-US" sz="1600" b="1" dirty="0">
                <a:solidFill>
                  <a:schemeClr val="tx1">
                    <a:lumMod val="65000"/>
                    <a:lumOff val="35000"/>
                  </a:schemeClr>
                </a:solidFill>
              </a:rPr>
              <a:t> </a:t>
            </a:r>
            <a:r>
              <a:rPr lang="en-US" sz="1600" b="1" dirty="0" err="1">
                <a:solidFill>
                  <a:schemeClr val="tx1">
                    <a:lumMod val="65000"/>
                    <a:lumOff val="35000"/>
                  </a:schemeClr>
                </a:solidFill>
              </a:rPr>
              <a:t>Regioni</a:t>
            </a:r>
            <a:r>
              <a:rPr lang="en-US" sz="1600" b="1" dirty="0">
                <a:solidFill>
                  <a:schemeClr val="tx1">
                    <a:lumMod val="65000"/>
                    <a:lumOff val="35000"/>
                  </a:schemeClr>
                </a:solidFill>
              </a:rPr>
              <a:t> e </a:t>
            </a:r>
            <a:r>
              <a:rPr lang="en-US" sz="1600" b="1" dirty="0" err="1">
                <a:solidFill>
                  <a:schemeClr val="tx1">
                    <a:lumMod val="65000"/>
                    <a:lumOff val="35000"/>
                  </a:schemeClr>
                </a:solidFill>
              </a:rPr>
              <a:t>Stato</a:t>
            </a:r>
            <a:r>
              <a:rPr lang="en-US" sz="1600" b="1" dirty="0">
                <a:solidFill>
                  <a:schemeClr val="tx1">
                    <a:lumMod val="65000"/>
                    <a:lumOff val="35000"/>
                  </a:schemeClr>
                </a:solidFill>
              </a:rPr>
              <a:t> </a:t>
            </a:r>
            <a:r>
              <a:rPr lang="en-US" sz="1600" b="1" dirty="0" err="1">
                <a:solidFill>
                  <a:schemeClr val="tx1">
                    <a:lumMod val="65000"/>
                    <a:lumOff val="35000"/>
                  </a:schemeClr>
                </a:solidFill>
              </a:rPr>
              <a:t>centrale</a:t>
            </a:r>
            <a:endParaRPr lang="en-US" sz="1600" b="1">
              <a:solidFill>
                <a:schemeClr val="tx1">
                  <a:lumMod val="65000"/>
                  <a:lumOff val="35000"/>
                </a:schemeClr>
              </a:solidFill>
            </a:endParaRPr>
          </a:p>
          <a:p>
            <a:pPr marL="0" marR="0" lvl="0" indent="0" algn="l" defTabSz="457200" rtl="0" eaLnBrk="1" fontAlgn="auto" latinLnBrk="0" hangingPunct="1">
              <a:lnSpc>
                <a:spcPct val="100000"/>
              </a:lnSpc>
              <a:spcBef>
                <a:spcPts val="1000"/>
              </a:spcBef>
              <a:spcAft>
                <a:spcPts val="0"/>
              </a:spcAft>
              <a:buClr>
                <a:schemeClr val="accent1"/>
              </a:buClr>
              <a:buSzTx/>
              <a:tabLst/>
              <a:defRPr/>
            </a:pPr>
            <a:endParaRPr lang="en-US" sz="1600" b="1" dirty="0">
              <a:solidFill>
                <a:schemeClr val="tx1">
                  <a:lumMod val="65000"/>
                  <a:lumOff val="35000"/>
                </a:schemeClr>
              </a:solidFill>
            </a:endParaRP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endPar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291759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C183CC-60D3-40A7-85F6-E65ED43814F8}"/>
              </a:ext>
            </a:extLst>
          </p:cNvPr>
          <p:cNvSpPr>
            <a:spLocks noGrp="1"/>
          </p:cNvSpPr>
          <p:nvPr>
            <p:ph type="ctrTitle"/>
          </p:nvPr>
        </p:nvSpPr>
        <p:spPr>
          <a:xfrm>
            <a:off x="2323750" y="1484851"/>
            <a:ext cx="9180863" cy="3162649"/>
          </a:xfrm>
        </p:spPr>
        <p:txBody>
          <a:bodyPr>
            <a:normAutofit/>
          </a:bodyPr>
          <a:lstStyle/>
          <a:p>
            <a:br>
              <a:rPr lang="it-IT" sz="1400" b="1" dirty="0">
                <a:solidFill>
                  <a:schemeClr val="accent1"/>
                </a:solidFill>
                <a:latin typeface="Calibri" panose="020F0502020204030204" pitchFamily="34" charset="0"/>
                <a:cs typeface="Calibri" panose="020F0502020204030204" pitchFamily="34" charset="0"/>
              </a:rPr>
            </a:br>
            <a:endParaRPr lang="it-IT" sz="1400" dirty="0">
              <a:latin typeface="Calibri" panose="020F0502020204030204" pitchFamily="34" charset="0"/>
              <a:cs typeface="Calibri" panose="020F0502020204030204" pitchFamily="34" charset="0"/>
            </a:endParaRPr>
          </a:p>
        </p:txBody>
      </p:sp>
      <p:sp>
        <p:nvSpPr>
          <p:cNvPr id="4" name="Rectangle 5"/>
          <p:cNvSpPr txBox="1">
            <a:spLocks noChangeArrowheads="1"/>
          </p:cNvSpPr>
          <p:nvPr/>
        </p:nvSpPr>
        <p:spPr>
          <a:xfrm>
            <a:off x="2790403" y="1592108"/>
            <a:ext cx="8352330" cy="41910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en-US" sz="20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80000"/>
              </a:lnSpc>
              <a:spcBef>
                <a:spcPts val="1000"/>
              </a:spcBef>
              <a:spcAft>
                <a:spcPts val="0"/>
              </a:spcAft>
              <a:buClr>
                <a:schemeClr val="accent1"/>
              </a:buClr>
              <a:buSzTx/>
              <a:buFont typeface="Wingdings 3" charset="2"/>
              <a:buNone/>
              <a:tabLst/>
              <a:defRPr/>
            </a:pPr>
            <a:r>
              <a:rPr kumimoji="0" lang="en-US" sz="2400" b="1" i="0" u="none" strike="noStrike" kern="1200" cap="none" spc="0" normalizeH="0" baseline="0" noProof="0" dirty="0">
                <a:ln>
                  <a:noFill/>
                </a:ln>
                <a:solidFill>
                  <a:schemeClr val="tx1"/>
                </a:solidFill>
                <a:effectLst/>
                <a:uLnTx/>
                <a:uFillTx/>
                <a:latin typeface="+mn-lt"/>
                <a:ea typeface="+mn-ea"/>
                <a:cs typeface="+mn-cs"/>
              </a:rPr>
              <a:t>E per </a:t>
            </a:r>
            <a:r>
              <a:rPr kumimoji="0" lang="en-US" sz="2400" b="1" i="0" u="none" strike="noStrike" kern="1200" cap="none" spc="0" normalizeH="0" baseline="0" noProof="0" dirty="0" err="1">
                <a:ln>
                  <a:noFill/>
                </a:ln>
                <a:solidFill>
                  <a:schemeClr val="tx1"/>
                </a:solidFill>
                <a:effectLst/>
                <a:uLnTx/>
                <a:uFillTx/>
                <a:latin typeface="+mn-lt"/>
                <a:ea typeface="+mn-ea"/>
                <a:cs typeface="+mn-cs"/>
              </a:rPr>
              <a:t>il</a:t>
            </a:r>
            <a:r>
              <a:rPr kumimoji="0" lang="en-US" sz="2400" b="1" i="0" u="none" strike="noStrike" kern="1200" cap="none" spc="0" normalizeH="0" noProof="0" dirty="0">
                <a:ln>
                  <a:noFill/>
                </a:ln>
                <a:solidFill>
                  <a:schemeClr val="tx1"/>
                </a:solidFill>
                <a:effectLst/>
                <a:uLnTx/>
                <a:uFillTx/>
                <a:latin typeface="+mn-lt"/>
                <a:ea typeface="+mn-ea"/>
                <a:cs typeface="+mn-cs"/>
              </a:rPr>
              <a:t> </a:t>
            </a:r>
            <a:r>
              <a:rPr kumimoji="0" lang="en-US" sz="2400" b="1" i="0" u="none" strike="noStrike" kern="1200" cap="none" spc="0" normalizeH="0" noProof="0" dirty="0" err="1">
                <a:ln>
                  <a:noFill/>
                </a:ln>
                <a:solidFill>
                  <a:schemeClr val="tx1"/>
                </a:solidFill>
                <a:effectLst/>
                <a:uLnTx/>
                <a:uFillTx/>
                <a:latin typeface="+mn-lt"/>
                <a:ea typeface="+mn-ea"/>
                <a:cs typeface="+mn-cs"/>
              </a:rPr>
              <a:t>Progetto</a:t>
            </a:r>
            <a:r>
              <a:rPr kumimoji="0" lang="en-US" sz="2400" b="1" i="0" u="none" strike="noStrike" kern="1200" cap="none" spc="0" normalizeH="0" noProof="0" dirty="0">
                <a:ln>
                  <a:noFill/>
                </a:ln>
                <a:solidFill>
                  <a:schemeClr val="tx1"/>
                </a:solidFill>
                <a:effectLst/>
                <a:uLnTx/>
                <a:uFillTx/>
                <a:latin typeface="+mn-lt"/>
                <a:ea typeface="+mn-ea"/>
                <a:cs typeface="+mn-cs"/>
              </a:rPr>
              <a:t> “Good Wood”?</a:t>
            </a:r>
            <a:endParaRPr kumimoji="0" lang="en-US" sz="2400" b="1"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lang="en-US" sz="1600" b="1" dirty="0" err="1">
                <a:solidFill>
                  <a:schemeClr val="tx1">
                    <a:lumMod val="65000"/>
                    <a:lumOff val="35000"/>
                  </a:schemeClr>
                </a:solidFill>
              </a:rPr>
              <a:t>Priorità</a:t>
            </a:r>
            <a:r>
              <a:rPr lang="en-US" sz="1600" b="1" dirty="0">
                <a:solidFill>
                  <a:schemeClr val="tx1">
                    <a:lumMod val="65000"/>
                    <a:lumOff val="35000"/>
                  </a:schemeClr>
                </a:solidFill>
              </a:rPr>
              <a:t> ad </a:t>
            </a:r>
            <a:r>
              <a:rPr lang="en-US" sz="1600" b="1" dirty="0" err="1">
                <a:solidFill>
                  <a:schemeClr val="tx1">
                    <a:lumMod val="65000"/>
                    <a:lumOff val="35000"/>
                  </a:schemeClr>
                </a:solidFill>
              </a:rPr>
              <a:t>una</a:t>
            </a:r>
            <a:r>
              <a:rPr lang="en-US" sz="1600" b="1" dirty="0">
                <a:solidFill>
                  <a:schemeClr val="tx1">
                    <a:lumMod val="65000"/>
                    <a:lumOff val="35000"/>
                  </a:schemeClr>
                </a:solidFill>
              </a:rPr>
              <a:t> </a:t>
            </a:r>
            <a:r>
              <a:rPr lang="en-US" sz="1600" b="1" dirty="0" err="1">
                <a:solidFill>
                  <a:schemeClr val="tx1">
                    <a:lumMod val="65000"/>
                    <a:lumOff val="35000"/>
                  </a:schemeClr>
                </a:solidFill>
              </a:rPr>
              <a:t>vera</a:t>
            </a:r>
            <a:r>
              <a:rPr lang="en-US" sz="1600" b="1" dirty="0">
                <a:solidFill>
                  <a:schemeClr val="tx1">
                    <a:lumMod val="65000"/>
                    <a:lumOff val="35000"/>
                  </a:schemeClr>
                </a:solidFill>
              </a:rPr>
              <a:t> e </a:t>
            </a:r>
            <a:r>
              <a:rPr lang="en-US" sz="1600" b="1" dirty="0" err="1">
                <a:solidFill>
                  <a:schemeClr val="tx1">
                    <a:lumMod val="65000"/>
                    <a:lumOff val="35000"/>
                  </a:schemeClr>
                </a:solidFill>
              </a:rPr>
              <a:t>nuova</a:t>
            </a:r>
            <a:r>
              <a:rPr lang="en-US" sz="1600" b="1" dirty="0">
                <a:solidFill>
                  <a:schemeClr val="tx1">
                    <a:lumMod val="65000"/>
                    <a:lumOff val="35000"/>
                  </a:schemeClr>
                </a:solidFill>
              </a:rPr>
              <a:t> </a:t>
            </a:r>
            <a:r>
              <a:rPr lang="en-US" sz="1600" b="1" dirty="0" err="1">
                <a:solidFill>
                  <a:schemeClr val="tx1">
                    <a:lumMod val="65000"/>
                    <a:lumOff val="35000"/>
                  </a:schemeClr>
                </a:solidFill>
              </a:rPr>
              <a:t>formazione</a:t>
            </a:r>
            <a:r>
              <a:rPr lang="en-US" sz="1600" b="1" dirty="0">
                <a:solidFill>
                  <a:schemeClr val="tx1">
                    <a:lumMod val="65000"/>
                    <a:lumOff val="35000"/>
                  </a:schemeClr>
                </a:solidFill>
              </a:rPr>
              <a:t> </a:t>
            </a:r>
            <a:r>
              <a:rPr lang="en-US" sz="1600" b="1" dirty="0" err="1">
                <a:solidFill>
                  <a:schemeClr val="tx1">
                    <a:lumMod val="65000"/>
                    <a:lumOff val="35000"/>
                  </a:schemeClr>
                </a:solidFill>
              </a:rPr>
              <a:t>nel</a:t>
            </a:r>
            <a:r>
              <a:rPr lang="en-US" sz="1600" b="1" dirty="0">
                <a:solidFill>
                  <a:schemeClr val="tx1">
                    <a:lumMod val="65000"/>
                    <a:lumOff val="35000"/>
                  </a:schemeClr>
                </a:solidFill>
              </a:rPr>
              <a:t> </a:t>
            </a:r>
            <a:r>
              <a:rPr lang="en-US" sz="1600" b="1" dirty="0" err="1">
                <a:solidFill>
                  <a:schemeClr val="tx1">
                    <a:lumMod val="65000"/>
                    <a:lumOff val="35000"/>
                  </a:schemeClr>
                </a:solidFill>
              </a:rPr>
              <a:t>settore</a:t>
            </a:r>
            <a:r>
              <a:rPr lang="en-US" sz="1600" b="1" dirty="0">
                <a:solidFill>
                  <a:schemeClr val="tx1">
                    <a:lumMod val="65000"/>
                    <a:lumOff val="35000"/>
                  </a:schemeClr>
                </a:solidFill>
              </a:rPr>
              <a:t> del Legno;</a:t>
            </a: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lang="en-US" sz="1600" b="1" dirty="0" err="1">
                <a:solidFill>
                  <a:schemeClr val="tx1">
                    <a:lumMod val="65000"/>
                    <a:lumOff val="35000"/>
                  </a:schemeClr>
                </a:solidFill>
              </a:rPr>
              <a:t>Maggior</a:t>
            </a:r>
            <a:r>
              <a:rPr lang="en-US" sz="1600" b="1" dirty="0">
                <a:solidFill>
                  <a:schemeClr val="tx1">
                    <a:lumMod val="65000"/>
                    <a:lumOff val="35000"/>
                  </a:schemeClr>
                </a:solidFill>
              </a:rPr>
              <a:t> </a:t>
            </a:r>
            <a:r>
              <a:rPr lang="en-US" sz="1600" b="1" dirty="0" err="1">
                <a:solidFill>
                  <a:schemeClr val="tx1">
                    <a:lumMod val="65000"/>
                    <a:lumOff val="35000"/>
                  </a:schemeClr>
                </a:solidFill>
              </a:rPr>
              <a:t>collaborazione</a:t>
            </a:r>
            <a:r>
              <a:rPr lang="en-US" sz="1600" b="1" dirty="0">
                <a:solidFill>
                  <a:schemeClr val="tx1">
                    <a:lumMod val="65000"/>
                    <a:lumOff val="35000"/>
                  </a:schemeClr>
                </a:solidFill>
              </a:rPr>
              <a:t> con le Aziende; </a:t>
            </a: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lang="en-US" sz="1600" b="1" dirty="0" err="1">
                <a:solidFill>
                  <a:schemeClr val="tx1">
                    <a:lumMod val="65000"/>
                    <a:lumOff val="35000"/>
                  </a:schemeClr>
                </a:solidFill>
              </a:rPr>
              <a:t>Inserimento</a:t>
            </a:r>
            <a:r>
              <a:rPr lang="en-US" sz="1600" b="1" dirty="0">
                <a:solidFill>
                  <a:schemeClr val="tx1">
                    <a:lumMod val="65000"/>
                    <a:lumOff val="35000"/>
                  </a:schemeClr>
                </a:solidFill>
              </a:rPr>
              <a:t> </a:t>
            </a:r>
            <a:r>
              <a:rPr lang="en-US" sz="1600" b="1" dirty="0" err="1">
                <a:solidFill>
                  <a:schemeClr val="tx1">
                    <a:lumMod val="65000"/>
                    <a:lumOff val="35000"/>
                  </a:schemeClr>
                </a:solidFill>
              </a:rPr>
              <a:t>nel</a:t>
            </a:r>
            <a:r>
              <a:rPr lang="en-US" sz="1600" b="1" dirty="0">
                <a:solidFill>
                  <a:schemeClr val="tx1">
                    <a:lumMod val="65000"/>
                    <a:lumOff val="35000"/>
                  </a:schemeClr>
                </a:solidFill>
              </a:rPr>
              <a:t> CCNL del </a:t>
            </a:r>
            <a:r>
              <a:rPr lang="en-US" sz="1600" b="1" dirty="0" err="1">
                <a:solidFill>
                  <a:schemeClr val="tx1">
                    <a:lumMod val="65000"/>
                    <a:lumOff val="35000"/>
                  </a:schemeClr>
                </a:solidFill>
              </a:rPr>
              <a:t>tema</a:t>
            </a:r>
            <a:r>
              <a:rPr lang="en-US" sz="1600" b="1" dirty="0">
                <a:solidFill>
                  <a:schemeClr val="tx1">
                    <a:lumMod val="65000"/>
                    <a:lumOff val="35000"/>
                  </a:schemeClr>
                </a:solidFill>
              </a:rPr>
              <a:t> </a:t>
            </a:r>
            <a:r>
              <a:rPr lang="en-US" sz="1600" b="1" dirty="0" err="1">
                <a:solidFill>
                  <a:schemeClr val="tx1">
                    <a:lumMod val="65000"/>
                    <a:lumOff val="35000"/>
                  </a:schemeClr>
                </a:solidFill>
              </a:rPr>
              <a:t>formazione</a:t>
            </a:r>
            <a:r>
              <a:rPr lang="en-US" sz="1600" b="1" dirty="0">
                <a:solidFill>
                  <a:schemeClr val="tx1">
                    <a:lumMod val="65000"/>
                    <a:lumOff val="35000"/>
                  </a:schemeClr>
                </a:solidFill>
              </a:rPr>
              <a:t> continua </a:t>
            </a:r>
            <a:r>
              <a:rPr lang="en-US" sz="1600" b="1" dirty="0" err="1">
                <a:solidFill>
                  <a:schemeClr val="tx1">
                    <a:lumMod val="65000"/>
                    <a:lumOff val="35000"/>
                  </a:schemeClr>
                </a:solidFill>
              </a:rPr>
              <a:t>nell’ottica</a:t>
            </a:r>
            <a:r>
              <a:rPr lang="en-US" sz="1600" b="1" dirty="0">
                <a:solidFill>
                  <a:schemeClr val="tx1">
                    <a:lumMod val="65000"/>
                    <a:lumOff val="35000"/>
                  </a:schemeClr>
                </a:solidFill>
              </a:rPr>
              <a:t> del </a:t>
            </a:r>
            <a:r>
              <a:rPr lang="en-US" sz="1600" b="1" dirty="0" err="1">
                <a:solidFill>
                  <a:schemeClr val="tx1">
                    <a:lumMod val="65000"/>
                    <a:lumOff val="35000"/>
                  </a:schemeClr>
                </a:solidFill>
              </a:rPr>
              <a:t>tema</a:t>
            </a:r>
            <a:r>
              <a:rPr lang="en-US" sz="1600" b="1" dirty="0">
                <a:solidFill>
                  <a:schemeClr val="tx1">
                    <a:lumMod val="65000"/>
                    <a:lumOff val="35000"/>
                  </a:schemeClr>
                </a:solidFill>
              </a:rPr>
              <a:t> </a:t>
            </a:r>
            <a:r>
              <a:rPr lang="en-US" sz="1600" b="1" dirty="0" err="1">
                <a:solidFill>
                  <a:schemeClr val="tx1">
                    <a:lumMod val="65000"/>
                    <a:lumOff val="35000"/>
                  </a:schemeClr>
                </a:solidFill>
              </a:rPr>
              <a:t>Bioeconomia</a:t>
            </a:r>
            <a:r>
              <a:rPr lang="en-US" sz="1600" b="1" dirty="0">
                <a:solidFill>
                  <a:schemeClr val="tx1">
                    <a:lumMod val="65000"/>
                    <a:lumOff val="35000"/>
                  </a:schemeClr>
                </a:solidFill>
              </a:rPr>
              <a:t>;</a:t>
            </a: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r>
              <a:rPr lang="en-US" sz="1600" b="1" dirty="0" err="1">
                <a:solidFill>
                  <a:schemeClr val="tx1">
                    <a:lumMod val="65000"/>
                    <a:lumOff val="35000"/>
                  </a:schemeClr>
                </a:solidFill>
              </a:rPr>
              <a:t>Buone</a:t>
            </a:r>
            <a:r>
              <a:rPr lang="en-US" sz="1600" b="1" dirty="0">
                <a:solidFill>
                  <a:schemeClr val="tx1">
                    <a:lumMod val="65000"/>
                    <a:lumOff val="35000"/>
                  </a:schemeClr>
                </a:solidFill>
              </a:rPr>
              <a:t> </a:t>
            </a:r>
            <a:r>
              <a:rPr lang="en-US" sz="1600" b="1" dirty="0" err="1">
                <a:solidFill>
                  <a:schemeClr val="tx1">
                    <a:lumMod val="65000"/>
                    <a:lumOff val="35000"/>
                  </a:schemeClr>
                </a:solidFill>
              </a:rPr>
              <a:t>prassi</a:t>
            </a:r>
            <a:r>
              <a:rPr lang="en-US" sz="1600" b="1" dirty="0">
                <a:solidFill>
                  <a:schemeClr val="tx1">
                    <a:lumMod val="65000"/>
                    <a:lumOff val="35000"/>
                  </a:schemeClr>
                </a:solidFill>
              </a:rPr>
              <a:t> di </a:t>
            </a:r>
            <a:r>
              <a:rPr lang="en-US" sz="1600" b="1" dirty="0" err="1">
                <a:solidFill>
                  <a:schemeClr val="tx1">
                    <a:lumMod val="65000"/>
                    <a:lumOff val="35000"/>
                  </a:schemeClr>
                </a:solidFill>
              </a:rPr>
              <a:t>altri</a:t>
            </a:r>
            <a:r>
              <a:rPr lang="en-US" sz="1600" b="1" dirty="0">
                <a:solidFill>
                  <a:schemeClr val="tx1">
                    <a:lumMod val="65000"/>
                    <a:lumOff val="35000"/>
                  </a:schemeClr>
                </a:solidFill>
              </a:rPr>
              <a:t> </a:t>
            </a:r>
            <a:r>
              <a:rPr lang="en-US" sz="1600" b="1" dirty="0" err="1">
                <a:solidFill>
                  <a:schemeClr val="tx1">
                    <a:lumMod val="65000"/>
                    <a:lumOff val="35000"/>
                  </a:schemeClr>
                </a:solidFill>
              </a:rPr>
              <a:t>Paesi</a:t>
            </a:r>
            <a:r>
              <a:rPr lang="en-US" sz="1600" b="1" dirty="0">
                <a:solidFill>
                  <a:schemeClr val="tx1">
                    <a:lumMod val="65000"/>
                    <a:lumOff val="35000"/>
                  </a:schemeClr>
                </a:solidFill>
              </a:rPr>
              <a:t> UE </a:t>
            </a:r>
            <a:r>
              <a:rPr lang="en-US" sz="1600" b="1" dirty="0" err="1">
                <a:solidFill>
                  <a:schemeClr val="tx1">
                    <a:lumMod val="65000"/>
                    <a:lumOff val="35000"/>
                  </a:schemeClr>
                </a:solidFill>
              </a:rPr>
              <a:t>nell’ottica</a:t>
            </a:r>
            <a:r>
              <a:rPr lang="en-US" sz="1600" b="1" dirty="0">
                <a:solidFill>
                  <a:schemeClr val="tx1">
                    <a:lumMod val="65000"/>
                    <a:lumOff val="35000"/>
                  </a:schemeClr>
                </a:solidFill>
              </a:rPr>
              <a:t> </a:t>
            </a:r>
            <a:r>
              <a:rPr lang="en-US" sz="1600" b="1" dirty="0" err="1">
                <a:solidFill>
                  <a:schemeClr val="tx1">
                    <a:lumMod val="65000"/>
                    <a:lumOff val="35000"/>
                  </a:schemeClr>
                </a:solidFill>
              </a:rPr>
              <a:t>della</a:t>
            </a:r>
            <a:r>
              <a:rPr lang="en-US" sz="1600" b="1" dirty="0">
                <a:solidFill>
                  <a:schemeClr val="tx1">
                    <a:lumMod val="65000"/>
                    <a:lumOff val="35000"/>
                  </a:schemeClr>
                </a:solidFill>
              </a:rPr>
              <a:t> </a:t>
            </a:r>
            <a:r>
              <a:rPr lang="en-US" sz="1600" b="1" dirty="0" err="1">
                <a:solidFill>
                  <a:schemeClr val="tx1">
                    <a:lumMod val="65000"/>
                    <a:lumOff val="35000"/>
                  </a:schemeClr>
                </a:solidFill>
              </a:rPr>
              <a:t>formazione</a:t>
            </a:r>
            <a:r>
              <a:rPr lang="en-US" sz="1600" b="1">
                <a:solidFill>
                  <a:schemeClr val="tx1">
                    <a:lumMod val="65000"/>
                    <a:lumOff val="35000"/>
                  </a:schemeClr>
                </a:solidFill>
              </a:rPr>
              <a:t>.</a:t>
            </a:r>
            <a:endParaRPr lang="en-US" sz="1600" b="1" dirty="0">
              <a:solidFill>
                <a:schemeClr val="tx1">
                  <a:lumMod val="65000"/>
                  <a:lumOff val="35000"/>
                </a:schemeClr>
              </a:solidFill>
            </a:endParaRP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endParaRPr lang="en-US" sz="1600" b="1" dirty="0">
              <a:solidFill>
                <a:schemeClr val="tx1">
                  <a:lumMod val="65000"/>
                  <a:lumOff val="35000"/>
                </a:schemeClr>
              </a:solidFill>
            </a:endParaRPr>
          </a:p>
          <a:p>
            <a:pPr marL="0" marR="0" lvl="0" indent="0" algn="l" defTabSz="457200" rtl="0" eaLnBrk="1" fontAlgn="auto" latinLnBrk="0" hangingPunct="1">
              <a:lnSpc>
                <a:spcPct val="100000"/>
              </a:lnSpc>
              <a:spcBef>
                <a:spcPts val="1000"/>
              </a:spcBef>
              <a:spcAft>
                <a:spcPts val="0"/>
              </a:spcAft>
              <a:buClr>
                <a:schemeClr val="accent1"/>
              </a:buClr>
              <a:buSzTx/>
              <a:buFont typeface="Arial" pitchFamily="34" charset="0"/>
              <a:buChar char="•"/>
              <a:tabLst/>
              <a:defRPr/>
            </a:pPr>
            <a:endParaRPr kumimoji="0" lang="en-US" sz="1600" b="1"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0" marR="0" lvl="0" indent="0" algn="l" defTabSz="457200" rtl="0" eaLnBrk="1" fontAlgn="auto" latinLnBrk="0" hangingPunct="1">
              <a:lnSpc>
                <a:spcPct val="80000"/>
              </a:lnSpc>
              <a:spcBef>
                <a:spcPts val="1000"/>
              </a:spcBef>
              <a:spcAft>
                <a:spcPts val="0"/>
              </a:spcAft>
              <a:buClr>
                <a:schemeClr val="accent1"/>
              </a:buClr>
              <a:buSzTx/>
              <a:buFont typeface="Wingdings 3" charset="2"/>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291759260"/>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Filo">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TM02892315[[fn=Filo]]</Template>
  <TotalTime>412</TotalTime>
  <Words>398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6</vt:i4>
      </vt:variant>
    </vt:vector>
  </HeadingPairs>
  <TitlesOfParts>
    <vt:vector size="11" baseType="lpstr">
      <vt:lpstr>Arial</vt:lpstr>
      <vt:lpstr>Calibri</vt:lpstr>
      <vt:lpstr>Century Gothic</vt:lpstr>
      <vt:lpstr>Wingdings 3</vt:lpstr>
      <vt:lpstr>Filo</vt:lpstr>
      <vt:lpstr>          </vt:lpstr>
      <vt:lpstr> </vt:lpstr>
      <vt:lpstr>.</vt:lpstr>
      <vt:lpstr>Presentazione standard di PowerPoint</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Fabiola Filoni</dc:creator>
  <cp:lastModifiedBy>Isabella Condino</cp:lastModifiedBy>
  <cp:revision>54</cp:revision>
  <cp:lastPrinted>2019-05-29T12:43:38Z</cp:lastPrinted>
  <dcterms:created xsi:type="dcterms:W3CDTF">2019-05-28T07:18:57Z</dcterms:created>
  <dcterms:modified xsi:type="dcterms:W3CDTF">2019-06-24T12:36:56Z</dcterms:modified>
</cp:coreProperties>
</file>